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4"/>
  </p:sldMasterIdLst>
  <p:notesMasterIdLst>
    <p:notesMasterId r:id="rId3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86" r:id="rId22"/>
    <p:sldId id="273" r:id="rId23"/>
    <p:sldId id="274" r:id="rId24"/>
    <p:sldId id="275" r:id="rId25"/>
    <p:sldId id="287" r:id="rId26"/>
    <p:sldId id="288" r:id="rId27"/>
    <p:sldId id="276" r:id="rId28"/>
    <p:sldId id="277" r:id="rId29"/>
    <p:sldId id="278" r:id="rId30"/>
    <p:sldId id="284" r:id="rId31"/>
    <p:sldId id="279" r:id="rId32"/>
    <p:sldId id="280" r:id="rId33"/>
    <p:sldId id="281" r:id="rId34"/>
    <p:sldId id="283" r:id="rId3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41"/>
    <p:restoredTop sz="85744" autoAdjust="0"/>
  </p:normalViewPr>
  <p:slideViewPr>
    <p:cSldViewPr snapToGrid="0">
      <p:cViewPr varScale="1">
        <p:scale>
          <a:sx n="101" d="100"/>
          <a:sy n="101" d="100"/>
        </p:scale>
        <p:origin x="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i Dinh - Y17" userId="80be2301-12ae-4bc5-807a-93a5def3b004" providerId="ADAL" clId="{799C8EA7-0CE7-E149-9071-DA3D2294F619}"/>
    <pc:docChg chg="modSld">
      <pc:chgData name="Thai Dinh - Y17" userId="80be2301-12ae-4bc5-807a-93a5def3b004" providerId="ADAL" clId="{799C8EA7-0CE7-E149-9071-DA3D2294F619}" dt="2022-11-07T13:01:01.823" v="66" actId="20577"/>
      <pc:docMkLst>
        <pc:docMk/>
      </pc:docMkLst>
      <pc:sldChg chg="modSp mod">
        <pc:chgData name="Thai Dinh - Y17" userId="80be2301-12ae-4bc5-807a-93a5def3b004" providerId="ADAL" clId="{799C8EA7-0CE7-E149-9071-DA3D2294F619}" dt="2022-11-07T13:01:01.823" v="66" actId="20577"/>
        <pc:sldMkLst>
          <pc:docMk/>
          <pc:sldMk cId="4078629660" sldId="278"/>
        </pc:sldMkLst>
        <pc:spChg chg="mod">
          <ac:chgData name="Thai Dinh - Y17" userId="80be2301-12ae-4bc5-807a-93a5def3b004" providerId="ADAL" clId="{799C8EA7-0CE7-E149-9071-DA3D2294F619}" dt="2022-11-07T13:01:01.823" v="66" actId="20577"/>
          <ac:spMkLst>
            <pc:docMk/>
            <pc:sldMk cId="4078629660" sldId="278"/>
            <ac:spMk id="3" creationId="{56D78BD9-C894-865A-BE06-D09EAFD63369}"/>
          </ac:spMkLst>
        </pc:spChg>
      </pc:sldChg>
    </pc:docChg>
  </pc:docChgLst>
  <pc:docChgLst>
    <pc:chgData name="Quan Nguyen - Y17" userId="fcceac3d-5680-48d6-8dcd-178a9cd0e1b0" providerId="ADAL" clId="{9E1FF16F-DC0D-42AF-9720-80DC70477C12}"/>
    <pc:docChg chg="custSel delSld modSld">
      <pc:chgData name="Quan Nguyen - Y17" userId="fcceac3d-5680-48d6-8dcd-178a9cd0e1b0" providerId="ADAL" clId="{9E1FF16F-DC0D-42AF-9720-80DC70477C12}" dt="2022-10-30T09:11:13.991" v="28" actId="47"/>
      <pc:docMkLst>
        <pc:docMk/>
      </pc:docMkLst>
      <pc:sldChg chg="delSp mod delDesignElem">
        <pc:chgData name="Quan Nguyen - Y17" userId="fcceac3d-5680-48d6-8dcd-178a9cd0e1b0" providerId="ADAL" clId="{9E1FF16F-DC0D-42AF-9720-80DC70477C12}" dt="2022-10-30T09:10:49.885" v="26" actId="478"/>
        <pc:sldMkLst>
          <pc:docMk/>
          <pc:sldMk cId="766237521" sldId="256"/>
        </pc:sldMkLst>
        <pc:spChg chg="del">
          <ac:chgData name="Quan Nguyen - Y17" userId="fcceac3d-5680-48d6-8dcd-178a9cd0e1b0" providerId="ADAL" clId="{9E1FF16F-DC0D-42AF-9720-80DC70477C12}" dt="2022-10-30T09:10:45.951" v="14"/>
          <ac:spMkLst>
            <pc:docMk/>
            <pc:sldMk cId="766237521" sldId="256"/>
            <ac:spMk id="22" creationId="{F1174801-1395-44C5-9B00-CCAC45C056E7}"/>
          </ac:spMkLst>
        </pc:spChg>
        <pc:spChg chg="del">
          <ac:chgData name="Quan Nguyen - Y17" userId="fcceac3d-5680-48d6-8dcd-178a9cd0e1b0" providerId="ADAL" clId="{9E1FF16F-DC0D-42AF-9720-80DC70477C12}" dt="2022-10-30T09:10:45.951" v="14"/>
          <ac:spMkLst>
            <pc:docMk/>
            <pc:sldMk cId="766237521" sldId="256"/>
            <ac:spMk id="26" creationId="{996DFAFB-BCE1-4BEC-82FB-D574234DEF0A}"/>
          </ac:spMkLst>
        </pc:spChg>
        <pc:grpChg chg="del">
          <ac:chgData name="Quan Nguyen - Y17" userId="fcceac3d-5680-48d6-8dcd-178a9cd0e1b0" providerId="ADAL" clId="{9E1FF16F-DC0D-42AF-9720-80DC70477C12}" dt="2022-10-30T09:10:45.951" v="14"/>
          <ac:grpSpMkLst>
            <pc:docMk/>
            <pc:sldMk cId="766237521" sldId="256"/>
            <ac:grpSpMk id="23" creationId="{5C0E6139-8A19-4905-87E2-E547D7B7F1AF}"/>
          </ac:grpSpMkLst>
        </pc:grpChg>
        <pc:grpChg chg="del">
          <ac:chgData name="Quan Nguyen - Y17" userId="fcceac3d-5680-48d6-8dcd-178a9cd0e1b0" providerId="ADAL" clId="{9E1FF16F-DC0D-42AF-9720-80DC70477C12}" dt="2022-10-30T09:10:45.951" v="14"/>
          <ac:grpSpMkLst>
            <pc:docMk/>
            <pc:sldMk cId="766237521" sldId="256"/>
            <ac:grpSpMk id="27" creationId="{F7513226-C6E6-4885-A42A-D6411FF01805}"/>
          </ac:grpSpMkLst>
        </pc:grpChg>
        <pc:grpChg chg="del">
          <ac:chgData name="Quan Nguyen - Y17" userId="fcceac3d-5680-48d6-8dcd-178a9cd0e1b0" providerId="ADAL" clId="{9E1FF16F-DC0D-42AF-9720-80DC70477C12}" dt="2022-10-30T09:10:45.951" v="14"/>
          <ac:grpSpMkLst>
            <pc:docMk/>
            <pc:sldMk cId="766237521" sldId="256"/>
            <ac:grpSpMk id="37" creationId="{7A93B028-F8F4-4F84-98D7-2779E4D8B9B4}"/>
          </ac:grpSpMkLst>
        </pc:grpChg>
        <pc:picChg chg="del">
          <ac:chgData name="Quan Nguyen - Y17" userId="fcceac3d-5680-48d6-8dcd-178a9cd0e1b0" providerId="ADAL" clId="{9E1FF16F-DC0D-42AF-9720-80DC70477C12}" dt="2022-10-30T09:10:49.885" v="26" actId="478"/>
          <ac:picMkLst>
            <pc:docMk/>
            <pc:sldMk cId="766237521" sldId="256"/>
            <ac:picMk id="38" creationId="{AACB5AD1-5C20-0F80-85DE-54D427D4A6A2}"/>
          </ac:picMkLst>
        </pc:picChg>
      </pc:sldChg>
      <pc:sldChg chg="modSp">
        <pc:chgData name="Quan Nguyen - Y17" userId="fcceac3d-5680-48d6-8dcd-178a9cd0e1b0" providerId="ADAL" clId="{9E1FF16F-DC0D-42AF-9720-80DC70477C12}" dt="2022-10-30T09:10:45.951" v="14"/>
        <pc:sldMkLst>
          <pc:docMk/>
          <pc:sldMk cId="3391050469" sldId="257"/>
        </pc:sldMkLst>
        <pc:spChg chg="mod">
          <ac:chgData name="Quan Nguyen - Y17" userId="fcceac3d-5680-48d6-8dcd-178a9cd0e1b0" providerId="ADAL" clId="{9E1FF16F-DC0D-42AF-9720-80DC70477C12}" dt="2022-10-30T09:10:45.951" v="14"/>
          <ac:spMkLst>
            <pc:docMk/>
            <pc:sldMk cId="3391050469" sldId="257"/>
            <ac:spMk id="2" creationId="{3D8B9D17-F427-F941-56B2-5CBED3BC23DB}"/>
          </ac:spMkLst>
        </pc:spChg>
      </pc:sldChg>
      <pc:sldChg chg="modSp">
        <pc:chgData name="Quan Nguyen - Y17" userId="fcceac3d-5680-48d6-8dcd-178a9cd0e1b0" providerId="ADAL" clId="{9E1FF16F-DC0D-42AF-9720-80DC70477C12}" dt="2022-10-30T09:10:45.951" v="14"/>
        <pc:sldMkLst>
          <pc:docMk/>
          <pc:sldMk cId="1155313572" sldId="258"/>
        </pc:sldMkLst>
        <pc:spChg chg="mod">
          <ac:chgData name="Quan Nguyen - Y17" userId="fcceac3d-5680-48d6-8dcd-178a9cd0e1b0" providerId="ADAL" clId="{9E1FF16F-DC0D-42AF-9720-80DC70477C12}" dt="2022-10-30T09:10:45.951" v="14"/>
          <ac:spMkLst>
            <pc:docMk/>
            <pc:sldMk cId="1155313572" sldId="258"/>
            <ac:spMk id="2" creationId="{5408FD15-A067-18D2-6E87-211EAB2ADACA}"/>
          </ac:spMkLst>
        </pc:spChg>
        <pc:spChg chg="mod">
          <ac:chgData name="Quan Nguyen - Y17" userId="fcceac3d-5680-48d6-8dcd-178a9cd0e1b0" providerId="ADAL" clId="{9E1FF16F-DC0D-42AF-9720-80DC70477C12}" dt="2022-10-30T09:10:45.951" v="14"/>
          <ac:spMkLst>
            <pc:docMk/>
            <pc:sldMk cId="1155313572" sldId="258"/>
            <ac:spMk id="3" creationId="{52FB8DC3-266B-8C71-A4A9-8A289BF400D8}"/>
          </ac:spMkLst>
        </pc:spChg>
      </pc:sldChg>
      <pc:sldChg chg="modSp mod">
        <pc:chgData name="Quan Nguyen - Y17" userId="fcceac3d-5680-48d6-8dcd-178a9cd0e1b0" providerId="ADAL" clId="{9E1FF16F-DC0D-42AF-9720-80DC70477C12}" dt="2022-10-30T09:10:46.123" v="15" actId="27636"/>
        <pc:sldMkLst>
          <pc:docMk/>
          <pc:sldMk cId="4159988544" sldId="259"/>
        </pc:sldMkLst>
        <pc:spChg chg="mod">
          <ac:chgData name="Quan Nguyen - Y17" userId="fcceac3d-5680-48d6-8dcd-178a9cd0e1b0" providerId="ADAL" clId="{9E1FF16F-DC0D-42AF-9720-80DC70477C12}" dt="2022-10-30T09:10:45.951" v="14"/>
          <ac:spMkLst>
            <pc:docMk/>
            <pc:sldMk cId="4159988544" sldId="259"/>
            <ac:spMk id="2" creationId="{537D5EB7-5B0B-8B2D-53A6-C0DFD899C83A}"/>
          </ac:spMkLst>
        </pc:spChg>
        <pc:spChg chg="mod">
          <ac:chgData name="Quan Nguyen - Y17" userId="fcceac3d-5680-48d6-8dcd-178a9cd0e1b0" providerId="ADAL" clId="{9E1FF16F-DC0D-42AF-9720-80DC70477C12}" dt="2022-10-30T09:10:46.123" v="15" actId="27636"/>
          <ac:spMkLst>
            <pc:docMk/>
            <pc:sldMk cId="4159988544" sldId="259"/>
            <ac:spMk id="3" creationId="{400F080D-4015-CCCC-B788-ED31C3F7EA4E}"/>
          </ac:spMkLst>
        </pc:spChg>
      </pc:sldChg>
      <pc:sldChg chg="modSp mod">
        <pc:chgData name="Quan Nguyen - Y17" userId="fcceac3d-5680-48d6-8dcd-178a9cd0e1b0" providerId="ADAL" clId="{9E1FF16F-DC0D-42AF-9720-80DC70477C12}" dt="2022-10-30T09:10:46.151" v="16" actId="27636"/>
        <pc:sldMkLst>
          <pc:docMk/>
          <pc:sldMk cId="271732086" sldId="260"/>
        </pc:sldMkLst>
        <pc:spChg chg="mod">
          <ac:chgData name="Quan Nguyen - Y17" userId="fcceac3d-5680-48d6-8dcd-178a9cd0e1b0" providerId="ADAL" clId="{9E1FF16F-DC0D-42AF-9720-80DC70477C12}" dt="2022-10-30T09:10:45.951" v="14"/>
          <ac:spMkLst>
            <pc:docMk/>
            <pc:sldMk cId="271732086" sldId="260"/>
            <ac:spMk id="2" creationId="{3A06A8B6-B63F-C084-13AD-16AE994EF420}"/>
          </ac:spMkLst>
        </pc:spChg>
        <pc:spChg chg="mod">
          <ac:chgData name="Quan Nguyen - Y17" userId="fcceac3d-5680-48d6-8dcd-178a9cd0e1b0" providerId="ADAL" clId="{9E1FF16F-DC0D-42AF-9720-80DC70477C12}" dt="2022-10-30T09:10:46.151" v="16" actId="27636"/>
          <ac:spMkLst>
            <pc:docMk/>
            <pc:sldMk cId="271732086" sldId="260"/>
            <ac:spMk id="3" creationId="{6052E4C3-42B2-1F0A-5363-B24B24BC8636}"/>
          </ac:spMkLst>
        </pc:spChg>
      </pc:sldChg>
      <pc:sldChg chg="modSp mod">
        <pc:chgData name="Quan Nguyen - Y17" userId="fcceac3d-5680-48d6-8dcd-178a9cd0e1b0" providerId="ADAL" clId="{9E1FF16F-DC0D-42AF-9720-80DC70477C12}" dt="2022-10-30T09:10:46.218" v="17" actId="27636"/>
        <pc:sldMkLst>
          <pc:docMk/>
          <pc:sldMk cId="3234281917" sldId="261"/>
        </pc:sldMkLst>
        <pc:spChg chg="mod">
          <ac:chgData name="Quan Nguyen - Y17" userId="fcceac3d-5680-48d6-8dcd-178a9cd0e1b0" providerId="ADAL" clId="{9E1FF16F-DC0D-42AF-9720-80DC70477C12}" dt="2022-10-30T09:10:45.951" v="14"/>
          <ac:spMkLst>
            <pc:docMk/>
            <pc:sldMk cId="3234281917" sldId="261"/>
            <ac:spMk id="2" creationId="{2B6DE80C-3FD7-EE45-B994-42A34904E71C}"/>
          </ac:spMkLst>
        </pc:spChg>
        <pc:spChg chg="mod">
          <ac:chgData name="Quan Nguyen - Y17" userId="fcceac3d-5680-48d6-8dcd-178a9cd0e1b0" providerId="ADAL" clId="{9E1FF16F-DC0D-42AF-9720-80DC70477C12}" dt="2022-10-30T09:10:46.218" v="17" actId="27636"/>
          <ac:spMkLst>
            <pc:docMk/>
            <pc:sldMk cId="3234281917" sldId="261"/>
            <ac:spMk id="3" creationId="{3202CDB2-04B2-9A74-D439-456258BF952A}"/>
          </ac:spMkLst>
        </pc:spChg>
      </pc:sldChg>
      <pc:sldChg chg="modSp">
        <pc:chgData name="Quan Nguyen - Y17" userId="fcceac3d-5680-48d6-8dcd-178a9cd0e1b0" providerId="ADAL" clId="{9E1FF16F-DC0D-42AF-9720-80DC70477C12}" dt="2022-10-30T09:10:45.951" v="14"/>
        <pc:sldMkLst>
          <pc:docMk/>
          <pc:sldMk cId="1512034982" sldId="262"/>
        </pc:sldMkLst>
        <pc:spChg chg="mod">
          <ac:chgData name="Quan Nguyen - Y17" userId="fcceac3d-5680-48d6-8dcd-178a9cd0e1b0" providerId="ADAL" clId="{9E1FF16F-DC0D-42AF-9720-80DC70477C12}" dt="2022-10-30T09:10:45.951" v="14"/>
          <ac:spMkLst>
            <pc:docMk/>
            <pc:sldMk cId="1512034982" sldId="262"/>
            <ac:spMk id="2" creationId="{EF926258-6691-9371-E962-BAD2CF73FACC}"/>
          </ac:spMkLst>
        </pc:spChg>
        <pc:spChg chg="mod">
          <ac:chgData name="Quan Nguyen - Y17" userId="fcceac3d-5680-48d6-8dcd-178a9cd0e1b0" providerId="ADAL" clId="{9E1FF16F-DC0D-42AF-9720-80DC70477C12}" dt="2022-10-30T09:10:45.951" v="14"/>
          <ac:spMkLst>
            <pc:docMk/>
            <pc:sldMk cId="1512034982" sldId="262"/>
            <ac:spMk id="3" creationId="{B7E9F386-F1A6-94AE-DD88-8B47F559A9B3}"/>
          </ac:spMkLst>
        </pc:spChg>
      </pc:sldChg>
      <pc:sldChg chg="modSp">
        <pc:chgData name="Quan Nguyen - Y17" userId="fcceac3d-5680-48d6-8dcd-178a9cd0e1b0" providerId="ADAL" clId="{9E1FF16F-DC0D-42AF-9720-80DC70477C12}" dt="2022-10-30T09:10:45.951" v="14"/>
        <pc:sldMkLst>
          <pc:docMk/>
          <pc:sldMk cId="3883752830" sldId="263"/>
        </pc:sldMkLst>
        <pc:spChg chg="mod">
          <ac:chgData name="Quan Nguyen - Y17" userId="fcceac3d-5680-48d6-8dcd-178a9cd0e1b0" providerId="ADAL" clId="{9E1FF16F-DC0D-42AF-9720-80DC70477C12}" dt="2022-10-30T09:10:45.951" v="14"/>
          <ac:spMkLst>
            <pc:docMk/>
            <pc:sldMk cId="3883752830" sldId="263"/>
            <ac:spMk id="2" creationId="{43D91AD2-D86B-B69E-EB0A-E3E348E6D52F}"/>
          </ac:spMkLst>
        </pc:spChg>
        <pc:spChg chg="mod">
          <ac:chgData name="Quan Nguyen - Y17" userId="fcceac3d-5680-48d6-8dcd-178a9cd0e1b0" providerId="ADAL" clId="{9E1FF16F-DC0D-42AF-9720-80DC70477C12}" dt="2022-10-30T09:10:45.951" v="14"/>
          <ac:spMkLst>
            <pc:docMk/>
            <pc:sldMk cId="3883752830" sldId="263"/>
            <ac:spMk id="3" creationId="{B71F72CF-F4BA-2D04-AB28-D7E0B4D1C228}"/>
          </ac:spMkLst>
        </pc:spChg>
      </pc:sldChg>
      <pc:sldChg chg="modSp mod">
        <pc:chgData name="Quan Nguyen - Y17" userId="fcceac3d-5680-48d6-8dcd-178a9cd0e1b0" providerId="ADAL" clId="{9E1FF16F-DC0D-42AF-9720-80DC70477C12}" dt="2022-10-30T09:10:46.261" v="19" actId="27636"/>
        <pc:sldMkLst>
          <pc:docMk/>
          <pc:sldMk cId="899046999" sldId="264"/>
        </pc:sldMkLst>
        <pc:spChg chg="mod">
          <ac:chgData name="Quan Nguyen - Y17" userId="fcceac3d-5680-48d6-8dcd-178a9cd0e1b0" providerId="ADAL" clId="{9E1FF16F-DC0D-42AF-9720-80DC70477C12}" dt="2022-10-30T09:10:46.235" v="18" actId="27636"/>
          <ac:spMkLst>
            <pc:docMk/>
            <pc:sldMk cId="899046999" sldId="264"/>
            <ac:spMk id="2" creationId="{C15D2F59-95E4-E1B6-2556-4AB6BF5D9FC2}"/>
          </ac:spMkLst>
        </pc:spChg>
        <pc:spChg chg="mod">
          <ac:chgData name="Quan Nguyen - Y17" userId="fcceac3d-5680-48d6-8dcd-178a9cd0e1b0" providerId="ADAL" clId="{9E1FF16F-DC0D-42AF-9720-80DC70477C12}" dt="2022-10-30T09:10:46.261" v="19" actId="27636"/>
          <ac:spMkLst>
            <pc:docMk/>
            <pc:sldMk cId="899046999" sldId="264"/>
            <ac:spMk id="3" creationId="{24D199EE-A49C-BE17-4992-2F1507E49B47}"/>
          </ac:spMkLst>
        </pc:spChg>
      </pc:sldChg>
      <pc:sldChg chg="modSp">
        <pc:chgData name="Quan Nguyen - Y17" userId="fcceac3d-5680-48d6-8dcd-178a9cd0e1b0" providerId="ADAL" clId="{9E1FF16F-DC0D-42AF-9720-80DC70477C12}" dt="2022-10-30T09:10:45.951" v="14"/>
        <pc:sldMkLst>
          <pc:docMk/>
          <pc:sldMk cId="2375736953" sldId="265"/>
        </pc:sldMkLst>
        <pc:spChg chg="mod">
          <ac:chgData name="Quan Nguyen - Y17" userId="fcceac3d-5680-48d6-8dcd-178a9cd0e1b0" providerId="ADAL" clId="{9E1FF16F-DC0D-42AF-9720-80DC70477C12}" dt="2022-10-30T09:10:45.951" v="14"/>
          <ac:spMkLst>
            <pc:docMk/>
            <pc:sldMk cId="2375736953" sldId="265"/>
            <ac:spMk id="2" creationId="{E9FA2985-31C2-11E9-2BB2-77413E8623BE}"/>
          </ac:spMkLst>
        </pc:spChg>
        <pc:spChg chg="mod">
          <ac:chgData name="Quan Nguyen - Y17" userId="fcceac3d-5680-48d6-8dcd-178a9cd0e1b0" providerId="ADAL" clId="{9E1FF16F-DC0D-42AF-9720-80DC70477C12}" dt="2022-10-30T09:10:45.951" v="14"/>
          <ac:spMkLst>
            <pc:docMk/>
            <pc:sldMk cId="2375736953" sldId="265"/>
            <ac:spMk id="3" creationId="{AE40D5AF-7CBC-A141-BFC6-D2BEF56AB406}"/>
          </ac:spMkLst>
        </pc:spChg>
      </pc:sldChg>
      <pc:sldChg chg="modSp mod">
        <pc:chgData name="Quan Nguyen - Y17" userId="fcceac3d-5680-48d6-8dcd-178a9cd0e1b0" providerId="ADAL" clId="{9E1FF16F-DC0D-42AF-9720-80DC70477C12}" dt="2022-10-30T09:10:46.304" v="20" actId="27636"/>
        <pc:sldMkLst>
          <pc:docMk/>
          <pc:sldMk cId="747516417" sldId="266"/>
        </pc:sldMkLst>
        <pc:spChg chg="mod">
          <ac:chgData name="Quan Nguyen - Y17" userId="fcceac3d-5680-48d6-8dcd-178a9cd0e1b0" providerId="ADAL" clId="{9E1FF16F-DC0D-42AF-9720-80DC70477C12}" dt="2022-10-30T09:10:45.951" v="14"/>
          <ac:spMkLst>
            <pc:docMk/>
            <pc:sldMk cId="747516417" sldId="266"/>
            <ac:spMk id="2" creationId="{AC801C79-210D-2455-4949-BB1FE07CDA18}"/>
          </ac:spMkLst>
        </pc:spChg>
        <pc:spChg chg="mod">
          <ac:chgData name="Quan Nguyen - Y17" userId="fcceac3d-5680-48d6-8dcd-178a9cd0e1b0" providerId="ADAL" clId="{9E1FF16F-DC0D-42AF-9720-80DC70477C12}" dt="2022-10-30T09:10:46.304" v="20" actId="27636"/>
          <ac:spMkLst>
            <pc:docMk/>
            <pc:sldMk cId="747516417" sldId="266"/>
            <ac:spMk id="3" creationId="{5159D512-1472-F781-832E-C578BBE92748}"/>
          </ac:spMkLst>
        </pc:spChg>
      </pc:sldChg>
      <pc:sldChg chg="modSp mod">
        <pc:chgData name="Quan Nguyen - Y17" userId="fcceac3d-5680-48d6-8dcd-178a9cd0e1b0" providerId="ADAL" clId="{9E1FF16F-DC0D-42AF-9720-80DC70477C12}" dt="2022-10-30T09:10:46.367" v="21" actId="27636"/>
        <pc:sldMkLst>
          <pc:docMk/>
          <pc:sldMk cId="314168755" sldId="267"/>
        </pc:sldMkLst>
        <pc:spChg chg="mod">
          <ac:chgData name="Quan Nguyen - Y17" userId="fcceac3d-5680-48d6-8dcd-178a9cd0e1b0" providerId="ADAL" clId="{9E1FF16F-DC0D-42AF-9720-80DC70477C12}" dt="2022-10-30T09:10:45.951" v="14"/>
          <ac:spMkLst>
            <pc:docMk/>
            <pc:sldMk cId="314168755" sldId="267"/>
            <ac:spMk id="2" creationId="{F7EEF6C2-3F1E-A628-EEA6-839B3405E87F}"/>
          </ac:spMkLst>
        </pc:spChg>
        <pc:spChg chg="mod">
          <ac:chgData name="Quan Nguyen - Y17" userId="fcceac3d-5680-48d6-8dcd-178a9cd0e1b0" providerId="ADAL" clId="{9E1FF16F-DC0D-42AF-9720-80DC70477C12}" dt="2022-10-30T09:10:46.367" v="21" actId="27636"/>
          <ac:spMkLst>
            <pc:docMk/>
            <pc:sldMk cId="314168755" sldId="267"/>
            <ac:spMk id="3" creationId="{09B34544-A391-89C2-1EBF-209376790A4B}"/>
          </ac:spMkLst>
        </pc:spChg>
      </pc:sldChg>
      <pc:sldChg chg="modSp mod">
        <pc:chgData name="Quan Nguyen - Y17" userId="fcceac3d-5680-48d6-8dcd-178a9cd0e1b0" providerId="ADAL" clId="{9E1FF16F-DC0D-42AF-9720-80DC70477C12}" dt="2022-10-30T09:10:46.402" v="22" actId="27636"/>
        <pc:sldMkLst>
          <pc:docMk/>
          <pc:sldMk cId="1426839195" sldId="268"/>
        </pc:sldMkLst>
        <pc:spChg chg="mod">
          <ac:chgData name="Quan Nguyen - Y17" userId="fcceac3d-5680-48d6-8dcd-178a9cd0e1b0" providerId="ADAL" clId="{9E1FF16F-DC0D-42AF-9720-80DC70477C12}" dt="2022-10-30T09:10:45.951" v="14"/>
          <ac:spMkLst>
            <pc:docMk/>
            <pc:sldMk cId="1426839195" sldId="268"/>
            <ac:spMk id="2" creationId="{5A582848-1078-E4ED-8B5D-2490B66C3B64}"/>
          </ac:spMkLst>
        </pc:spChg>
        <pc:spChg chg="mod">
          <ac:chgData name="Quan Nguyen - Y17" userId="fcceac3d-5680-48d6-8dcd-178a9cd0e1b0" providerId="ADAL" clId="{9E1FF16F-DC0D-42AF-9720-80DC70477C12}" dt="2022-10-30T09:10:46.402" v="22" actId="27636"/>
          <ac:spMkLst>
            <pc:docMk/>
            <pc:sldMk cId="1426839195" sldId="268"/>
            <ac:spMk id="3" creationId="{430271DB-2E78-E9B7-4C6F-3A039405488C}"/>
          </ac:spMkLst>
        </pc:spChg>
      </pc:sldChg>
      <pc:sldChg chg="modSp mod">
        <pc:chgData name="Quan Nguyen - Y17" userId="fcceac3d-5680-48d6-8dcd-178a9cd0e1b0" providerId="ADAL" clId="{9E1FF16F-DC0D-42AF-9720-80DC70477C12}" dt="2022-10-30T09:10:46.467" v="23" actId="27636"/>
        <pc:sldMkLst>
          <pc:docMk/>
          <pc:sldMk cId="1791786817" sldId="269"/>
        </pc:sldMkLst>
        <pc:spChg chg="mod">
          <ac:chgData name="Quan Nguyen - Y17" userId="fcceac3d-5680-48d6-8dcd-178a9cd0e1b0" providerId="ADAL" clId="{9E1FF16F-DC0D-42AF-9720-80DC70477C12}" dt="2022-10-30T09:10:45.951" v="14"/>
          <ac:spMkLst>
            <pc:docMk/>
            <pc:sldMk cId="1791786817" sldId="269"/>
            <ac:spMk id="2" creationId="{F8F156BF-AF54-CB26-76B2-5F9DF3E1A831}"/>
          </ac:spMkLst>
        </pc:spChg>
        <pc:spChg chg="mod">
          <ac:chgData name="Quan Nguyen - Y17" userId="fcceac3d-5680-48d6-8dcd-178a9cd0e1b0" providerId="ADAL" clId="{9E1FF16F-DC0D-42AF-9720-80DC70477C12}" dt="2022-10-30T09:10:46.467" v="23" actId="27636"/>
          <ac:spMkLst>
            <pc:docMk/>
            <pc:sldMk cId="1791786817" sldId="269"/>
            <ac:spMk id="3" creationId="{C0F7FF90-B0E3-A6B3-A94C-58271EC154A6}"/>
          </ac:spMkLst>
        </pc:spChg>
      </pc:sldChg>
      <pc:sldChg chg="delSp delDesignElem">
        <pc:chgData name="Quan Nguyen - Y17" userId="fcceac3d-5680-48d6-8dcd-178a9cd0e1b0" providerId="ADAL" clId="{9E1FF16F-DC0D-42AF-9720-80DC70477C12}" dt="2022-10-30T09:10:45.951" v="14"/>
        <pc:sldMkLst>
          <pc:docMk/>
          <pc:sldMk cId="1809105880" sldId="270"/>
        </pc:sldMkLst>
        <pc:spChg chg="del">
          <ac:chgData name="Quan Nguyen - Y17" userId="fcceac3d-5680-48d6-8dcd-178a9cd0e1b0" providerId="ADAL" clId="{9E1FF16F-DC0D-42AF-9720-80DC70477C12}" dt="2022-10-30T09:10:45.951" v="14"/>
          <ac:spMkLst>
            <pc:docMk/>
            <pc:sldMk cId="1809105880" sldId="270"/>
            <ac:spMk id="40" creationId="{8651CFA9-6065-4243-AC48-858E359780B1}"/>
          </ac:spMkLst>
        </pc:spChg>
        <pc:spChg chg="del">
          <ac:chgData name="Quan Nguyen - Y17" userId="fcceac3d-5680-48d6-8dcd-178a9cd0e1b0" providerId="ADAL" clId="{9E1FF16F-DC0D-42AF-9720-80DC70477C12}" dt="2022-10-30T09:10:45.951" v="14"/>
          <ac:spMkLst>
            <pc:docMk/>
            <pc:sldMk cId="1809105880" sldId="270"/>
            <ac:spMk id="42" creationId="{37962AE0-6A1C-4B76-9D52-10E5E6D7D3BB}"/>
          </ac:spMkLst>
        </pc:spChg>
        <pc:spChg chg="del">
          <ac:chgData name="Quan Nguyen - Y17" userId="fcceac3d-5680-48d6-8dcd-178a9cd0e1b0" providerId="ADAL" clId="{9E1FF16F-DC0D-42AF-9720-80DC70477C12}" dt="2022-10-30T09:10:45.951" v="14"/>
          <ac:spMkLst>
            <pc:docMk/>
            <pc:sldMk cId="1809105880" sldId="270"/>
            <ac:spMk id="54" creationId="{E1053F4E-9FA5-4F7B-9769-047E79535355}"/>
          </ac:spMkLst>
        </pc:spChg>
        <pc:grpChg chg="del">
          <ac:chgData name="Quan Nguyen - Y17" userId="fcceac3d-5680-48d6-8dcd-178a9cd0e1b0" providerId="ADAL" clId="{9E1FF16F-DC0D-42AF-9720-80DC70477C12}" dt="2022-10-30T09:10:45.951" v="14"/>
          <ac:grpSpMkLst>
            <pc:docMk/>
            <pc:sldMk cId="1809105880" sldId="270"/>
            <ac:grpSpMk id="44" creationId="{459862C0-828C-4688-9C70-32B106308471}"/>
          </ac:grpSpMkLst>
        </pc:grpChg>
        <pc:grpChg chg="del">
          <ac:chgData name="Quan Nguyen - Y17" userId="fcceac3d-5680-48d6-8dcd-178a9cd0e1b0" providerId="ADAL" clId="{9E1FF16F-DC0D-42AF-9720-80DC70477C12}" dt="2022-10-30T09:10:45.951" v="14"/>
          <ac:grpSpMkLst>
            <pc:docMk/>
            <pc:sldMk cId="1809105880" sldId="270"/>
            <ac:grpSpMk id="56" creationId="{AD4BD16E-C737-4940-9554-4F38D19BD645}"/>
          </ac:grpSpMkLst>
        </pc:grpChg>
      </pc:sldChg>
      <pc:sldChg chg="modSp mod">
        <pc:chgData name="Quan Nguyen - Y17" userId="fcceac3d-5680-48d6-8dcd-178a9cd0e1b0" providerId="ADAL" clId="{9E1FF16F-DC0D-42AF-9720-80DC70477C12}" dt="2022-10-30T09:10:46.535" v="24" actId="27636"/>
        <pc:sldMkLst>
          <pc:docMk/>
          <pc:sldMk cId="4018311093" sldId="271"/>
        </pc:sldMkLst>
        <pc:spChg chg="mod">
          <ac:chgData name="Quan Nguyen - Y17" userId="fcceac3d-5680-48d6-8dcd-178a9cd0e1b0" providerId="ADAL" clId="{9E1FF16F-DC0D-42AF-9720-80DC70477C12}" dt="2022-10-30T09:10:46.535" v="24" actId="27636"/>
          <ac:spMkLst>
            <pc:docMk/>
            <pc:sldMk cId="4018311093" sldId="271"/>
            <ac:spMk id="3" creationId="{1ABE23EB-AFB5-C7B7-E582-CA7E54FFC694}"/>
          </ac:spMkLst>
        </pc:spChg>
      </pc:sldChg>
      <pc:sldChg chg="modSp mod">
        <pc:chgData name="Quan Nguyen - Y17" userId="fcceac3d-5680-48d6-8dcd-178a9cd0e1b0" providerId="ADAL" clId="{9E1FF16F-DC0D-42AF-9720-80DC70477C12}" dt="2022-10-30T09:10:46.568" v="25" actId="27636"/>
        <pc:sldMkLst>
          <pc:docMk/>
          <pc:sldMk cId="3120750131" sldId="272"/>
        </pc:sldMkLst>
        <pc:spChg chg="mod">
          <ac:chgData name="Quan Nguyen - Y17" userId="fcceac3d-5680-48d6-8dcd-178a9cd0e1b0" providerId="ADAL" clId="{9E1FF16F-DC0D-42AF-9720-80DC70477C12}" dt="2022-10-30T09:10:45.951" v="14"/>
          <ac:spMkLst>
            <pc:docMk/>
            <pc:sldMk cId="3120750131" sldId="272"/>
            <ac:spMk id="2" creationId="{2FBCFC43-79DF-47D8-3CEC-0AB501603263}"/>
          </ac:spMkLst>
        </pc:spChg>
        <pc:spChg chg="mod">
          <ac:chgData name="Quan Nguyen - Y17" userId="fcceac3d-5680-48d6-8dcd-178a9cd0e1b0" providerId="ADAL" clId="{9E1FF16F-DC0D-42AF-9720-80DC70477C12}" dt="2022-10-30T09:10:46.568" v="25" actId="27636"/>
          <ac:spMkLst>
            <pc:docMk/>
            <pc:sldMk cId="3120750131" sldId="272"/>
            <ac:spMk id="3" creationId="{80DA317B-7878-2F9A-8057-7F5206D6729D}"/>
          </ac:spMkLst>
        </pc:spChg>
      </pc:sldChg>
      <pc:sldChg chg="delSp delDesignElem">
        <pc:chgData name="Quan Nguyen - Y17" userId="fcceac3d-5680-48d6-8dcd-178a9cd0e1b0" providerId="ADAL" clId="{9E1FF16F-DC0D-42AF-9720-80DC70477C12}" dt="2022-10-30T09:10:45.951" v="14"/>
        <pc:sldMkLst>
          <pc:docMk/>
          <pc:sldMk cId="1060019468" sldId="273"/>
        </pc:sldMkLst>
        <pc:spChg chg="del">
          <ac:chgData name="Quan Nguyen - Y17" userId="fcceac3d-5680-48d6-8dcd-178a9cd0e1b0" providerId="ADAL" clId="{9E1FF16F-DC0D-42AF-9720-80DC70477C12}" dt="2022-10-30T09:10:45.951" v="14"/>
          <ac:spMkLst>
            <pc:docMk/>
            <pc:sldMk cId="1060019468" sldId="273"/>
            <ac:spMk id="16" creationId="{8651CFA9-6065-4243-AC48-858E359780B1}"/>
          </ac:spMkLst>
        </pc:spChg>
        <pc:spChg chg="del">
          <ac:chgData name="Quan Nguyen - Y17" userId="fcceac3d-5680-48d6-8dcd-178a9cd0e1b0" providerId="ADAL" clId="{9E1FF16F-DC0D-42AF-9720-80DC70477C12}" dt="2022-10-30T09:10:45.951" v="14"/>
          <ac:spMkLst>
            <pc:docMk/>
            <pc:sldMk cId="1060019468" sldId="273"/>
            <ac:spMk id="18" creationId="{37962AE0-6A1C-4B76-9D52-10E5E6D7D3BB}"/>
          </ac:spMkLst>
        </pc:spChg>
        <pc:grpChg chg="del">
          <ac:chgData name="Quan Nguyen - Y17" userId="fcceac3d-5680-48d6-8dcd-178a9cd0e1b0" providerId="ADAL" clId="{9E1FF16F-DC0D-42AF-9720-80DC70477C12}" dt="2022-10-30T09:10:45.951" v="14"/>
          <ac:grpSpMkLst>
            <pc:docMk/>
            <pc:sldMk cId="1060019468" sldId="273"/>
            <ac:grpSpMk id="20" creationId="{34B438D8-EF7C-445C-8B7F-953BEB1BC133}"/>
          </ac:grpSpMkLst>
        </pc:grpChg>
        <pc:grpChg chg="del">
          <ac:chgData name="Quan Nguyen - Y17" userId="fcceac3d-5680-48d6-8dcd-178a9cd0e1b0" providerId="ADAL" clId="{9E1FF16F-DC0D-42AF-9720-80DC70477C12}" dt="2022-10-30T09:10:45.951" v="14"/>
          <ac:grpSpMkLst>
            <pc:docMk/>
            <pc:sldMk cId="1060019468" sldId="273"/>
            <ac:grpSpMk id="30" creationId="{284021E3-6F46-410C-BF43-B2DED736558E}"/>
          </ac:grpSpMkLst>
        </pc:grpChg>
      </pc:sldChg>
      <pc:sldChg chg="delSp delDesignElem">
        <pc:chgData name="Quan Nguyen - Y17" userId="fcceac3d-5680-48d6-8dcd-178a9cd0e1b0" providerId="ADAL" clId="{9E1FF16F-DC0D-42AF-9720-80DC70477C12}" dt="2022-10-30T09:10:45.951" v="14"/>
        <pc:sldMkLst>
          <pc:docMk/>
          <pc:sldMk cId="3366609949" sldId="274"/>
        </pc:sldMkLst>
        <pc:spChg chg="del">
          <ac:chgData name="Quan Nguyen - Y17" userId="fcceac3d-5680-48d6-8dcd-178a9cd0e1b0" providerId="ADAL" clId="{9E1FF16F-DC0D-42AF-9720-80DC70477C12}" dt="2022-10-30T09:10:45.951" v="14"/>
          <ac:spMkLst>
            <pc:docMk/>
            <pc:sldMk cId="3366609949" sldId="274"/>
            <ac:spMk id="10" creationId="{8651CFA9-6065-4243-AC48-858E359780B1}"/>
          </ac:spMkLst>
        </pc:spChg>
        <pc:spChg chg="del">
          <ac:chgData name="Quan Nguyen - Y17" userId="fcceac3d-5680-48d6-8dcd-178a9cd0e1b0" providerId="ADAL" clId="{9E1FF16F-DC0D-42AF-9720-80DC70477C12}" dt="2022-10-30T09:10:45.951" v="14"/>
          <ac:spMkLst>
            <pc:docMk/>
            <pc:sldMk cId="3366609949" sldId="274"/>
            <ac:spMk id="12" creationId="{37962AE0-6A1C-4B76-9D52-10E5E6D7D3BB}"/>
          </ac:spMkLst>
        </pc:spChg>
        <pc:grpChg chg="del">
          <ac:chgData name="Quan Nguyen - Y17" userId="fcceac3d-5680-48d6-8dcd-178a9cd0e1b0" providerId="ADAL" clId="{9E1FF16F-DC0D-42AF-9720-80DC70477C12}" dt="2022-10-30T09:10:45.951" v="14"/>
          <ac:grpSpMkLst>
            <pc:docMk/>
            <pc:sldMk cId="3366609949" sldId="274"/>
            <ac:grpSpMk id="14" creationId="{34B438D8-EF7C-445C-8B7F-953BEB1BC133}"/>
          </ac:grpSpMkLst>
        </pc:grpChg>
        <pc:grpChg chg="del">
          <ac:chgData name="Quan Nguyen - Y17" userId="fcceac3d-5680-48d6-8dcd-178a9cd0e1b0" providerId="ADAL" clId="{9E1FF16F-DC0D-42AF-9720-80DC70477C12}" dt="2022-10-30T09:10:45.951" v="14"/>
          <ac:grpSpMkLst>
            <pc:docMk/>
            <pc:sldMk cId="3366609949" sldId="274"/>
            <ac:grpSpMk id="24" creationId="{284021E3-6F46-410C-BF43-B2DED736558E}"/>
          </ac:grpSpMkLst>
        </pc:grpChg>
      </pc:sldChg>
      <pc:sldChg chg="delSp delDesignElem">
        <pc:chgData name="Quan Nguyen - Y17" userId="fcceac3d-5680-48d6-8dcd-178a9cd0e1b0" providerId="ADAL" clId="{9E1FF16F-DC0D-42AF-9720-80DC70477C12}" dt="2022-10-30T09:10:45.951" v="14"/>
        <pc:sldMkLst>
          <pc:docMk/>
          <pc:sldMk cId="3629194395" sldId="275"/>
        </pc:sldMkLst>
        <pc:spChg chg="del">
          <ac:chgData name="Quan Nguyen - Y17" userId="fcceac3d-5680-48d6-8dcd-178a9cd0e1b0" providerId="ADAL" clId="{9E1FF16F-DC0D-42AF-9720-80DC70477C12}" dt="2022-10-30T09:10:45.951" v="14"/>
          <ac:spMkLst>
            <pc:docMk/>
            <pc:sldMk cId="3629194395" sldId="275"/>
            <ac:spMk id="12" creationId="{8651CFA9-6065-4243-AC48-858E359780B1}"/>
          </ac:spMkLst>
        </pc:spChg>
        <pc:spChg chg="del">
          <ac:chgData name="Quan Nguyen - Y17" userId="fcceac3d-5680-48d6-8dcd-178a9cd0e1b0" providerId="ADAL" clId="{9E1FF16F-DC0D-42AF-9720-80DC70477C12}" dt="2022-10-30T09:10:45.951" v="14"/>
          <ac:spMkLst>
            <pc:docMk/>
            <pc:sldMk cId="3629194395" sldId="275"/>
            <ac:spMk id="14" creationId="{37962AE0-6A1C-4B76-9D52-10E5E6D7D3BB}"/>
          </ac:spMkLst>
        </pc:spChg>
        <pc:grpChg chg="del">
          <ac:chgData name="Quan Nguyen - Y17" userId="fcceac3d-5680-48d6-8dcd-178a9cd0e1b0" providerId="ADAL" clId="{9E1FF16F-DC0D-42AF-9720-80DC70477C12}" dt="2022-10-30T09:10:45.951" v="14"/>
          <ac:grpSpMkLst>
            <pc:docMk/>
            <pc:sldMk cId="3629194395" sldId="275"/>
            <ac:grpSpMk id="16" creationId="{34B438D8-EF7C-445C-8B7F-953BEB1BC133}"/>
          </ac:grpSpMkLst>
        </pc:grpChg>
        <pc:grpChg chg="del">
          <ac:chgData name="Quan Nguyen - Y17" userId="fcceac3d-5680-48d6-8dcd-178a9cd0e1b0" providerId="ADAL" clId="{9E1FF16F-DC0D-42AF-9720-80DC70477C12}" dt="2022-10-30T09:10:45.951" v="14"/>
          <ac:grpSpMkLst>
            <pc:docMk/>
            <pc:sldMk cId="3629194395" sldId="275"/>
            <ac:grpSpMk id="26" creationId="{284021E3-6F46-410C-BF43-B2DED736558E}"/>
          </ac:grpSpMkLst>
        </pc:grpChg>
      </pc:sldChg>
      <pc:sldChg chg="delSp delDesignElem">
        <pc:chgData name="Quan Nguyen - Y17" userId="fcceac3d-5680-48d6-8dcd-178a9cd0e1b0" providerId="ADAL" clId="{9E1FF16F-DC0D-42AF-9720-80DC70477C12}" dt="2022-10-30T09:10:45.951" v="14"/>
        <pc:sldMkLst>
          <pc:docMk/>
          <pc:sldMk cId="1566413185" sldId="276"/>
        </pc:sldMkLst>
        <pc:spChg chg="del">
          <ac:chgData name="Quan Nguyen - Y17" userId="fcceac3d-5680-48d6-8dcd-178a9cd0e1b0" providerId="ADAL" clId="{9E1FF16F-DC0D-42AF-9720-80DC70477C12}" dt="2022-10-30T09:10:45.951" v="14"/>
          <ac:spMkLst>
            <pc:docMk/>
            <pc:sldMk cId="1566413185" sldId="276"/>
            <ac:spMk id="12" creationId="{8651CFA9-6065-4243-AC48-858E359780B1}"/>
          </ac:spMkLst>
        </pc:spChg>
        <pc:spChg chg="del">
          <ac:chgData name="Quan Nguyen - Y17" userId="fcceac3d-5680-48d6-8dcd-178a9cd0e1b0" providerId="ADAL" clId="{9E1FF16F-DC0D-42AF-9720-80DC70477C12}" dt="2022-10-30T09:10:45.951" v="14"/>
          <ac:spMkLst>
            <pc:docMk/>
            <pc:sldMk cId="1566413185" sldId="276"/>
            <ac:spMk id="14" creationId="{37962AE0-6A1C-4B76-9D52-10E5E6D7D3BB}"/>
          </ac:spMkLst>
        </pc:spChg>
        <pc:grpChg chg="del">
          <ac:chgData name="Quan Nguyen - Y17" userId="fcceac3d-5680-48d6-8dcd-178a9cd0e1b0" providerId="ADAL" clId="{9E1FF16F-DC0D-42AF-9720-80DC70477C12}" dt="2022-10-30T09:10:45.951" v="14"/>
          <ac:grpSpMkLst>
            <pc:docMk/>
            <pc:sldMk cId="1566413185" sldId="276"/>
            <ac:grpSpMk id="16" creationId="{34B438D8-EF7C-445C-8B7F-953BEB1BC133}"/>
          </ac:grpSpMkLst>
        </pc:grpChg>
        <pc:grpChg chg="del">
          <ac:chgData name="Quan Nguyen - Y17" userId="fcceac3d-5680-48d6-8dcd-178a9cd0e1b0" providerId="ADAL" clId="{9E1FF16F-DC0D-42AF-9720-80DC70477C12}" dt="2022-10-30T09:10:45.951" v="14"/>
          <ac:grpSpMkLst>
            <pc:docMk/>
            <pc:sldMk cId="1566413185" sldId="276"/>
            <ac:grpSpMk id="26" creationId="{284021E3-6F46-410C-BF43-B2DED736558E}"/>
          </ac:grpSpMkLst>
        </pc:grpChg>
      </pc:sldChg>
      <pc:sldChg chg="modSp">
        <pc:chgData name="Quan Nguyen - Y17" userId="fcceac3d-5680-48d6-8dcd-178a9cd0e1b0" providerId="ADAL" clId="{9E1FF16F-DC0D-42AF-9720-80DC70477C12}" dt="2022-10-30T09:10:45.951" v="14"/>
        <pc:sldMkLst>
          <pc:docMk/>
          <pc:sldMk cId="707620731" sldId="277"/>
        </pc:sldMkLst>
        <pc:spChg chg="mod">
          <ac:chgData name="Quan Nguyen - Y17" userId="fcceac3d-5680-48d6-8dcd-178a9cd0e1b0" providerId="ADAL" clId="{9E1FF16F-DC0D-42AF-9720-80DC70477C12}" dt="2022-10-30T09:10:45.951" v="14"/>
          <ac:spMkLst>
            <pc:docMk/>
            <pc:sldMk cId="707620731" sldId="277"/>
            <ac:spMk id="2" creationId="{578A19DD-7D91-6CF4-5A83-4679CCB1C384}"/>
          </ac:spMkLst>
        </pc:spChg>
        <pc:spChg chg="mod">
          <ac:chgData name="Quan Nguyen - Y17" userId="fcceac3d-5680-48d6-8dcd-178a9cd0e1b0" providerId="ADAL" clId="{9E1FF16F-DC0D-42AF-9720-80DC70477C12}" dt="2022-10-30T09:10:45.951" v="14"/>
          <ac:spMkLst>
            <pc:docMk/>
            <pc:sldMk cId="707620731" sldId="277"/>
            <ac:spMk id="3" creationId="{A08E33AF-0E82-C1FC-0946-12B2A8B450D2}"/>
          </ac:spMkLst>
        </pc:spChg>
      </pc:sldChg>
      <pc:sldChg chg="modSp">
        <pc:chgData name="Quan Nguyen - Y17" userId="fcceac3d-5680-48d6-8dcd-178a9cd0e1b0" providerId="ADAL" clId="{9E1FF16F-DC0D-42AF-9720-80DC70477C12}" dt="2022-10-30T09:10:45.951" v="14"/>
        <pc:sldMkLst>
          <pc:docMk/>
          <pc:sldMk cId="4078629660" sldId="278"/>
        </pc:sldMkLst>
        <pc:spChg chg="mod">
          <ac:chgData name="Quan Nguyen - Y17" userId="fcceac3d-5680-48d6-8dcd-178a9cd0e1b0" providerId="ADAL" clId="{9E1FF16F-DC0D-42AF-9720-80DC70477C12}" dt="2022-10-30T09:10:45.951" v="14"/>
          <ac:spMkLst>
            <pc:docMk/>
            <pc:sldMk cId="4078629660" sldId="278"/>
            <ac:spMk id="2" creationId="{4F1BBEF4-B610-3830-38B6-06CF33BFD3F9}"/>
          </ac:spMkLst>
        </pc:spChg>
        <pc:spChg chg="mod">
          <ac:chgData name="Quan Nguyen - Y17" userId="fcceac3d-5680-48d6-8dcd-178a9cd0e1b0" providerId="ADAL" clId="{9E1FF16F-DC0D-42AF-9720-80DC70477C12}" dt="2022-10-30T09:10:45.951" v="14"/>
          <ac:spMkLst>
            <pc:docMk/>
            <pc:sldMk cId="4078629660" sldId="278"/>
            <ac:spMk id="3" creationId="{56D78BD9-C894-865A-BE06-D09EAFD63369}"/>
          </ac:spMkLst>
        </pc:spChg>
      </pc:sldChg>
      <pc:sldChg chg="delSp delDesignElem">
        <pc:chgData name="Quan Nguyen - Y17" userId="fcceac3d-5680-48d6-8dcd-178a9cd0e1b0" providerId="ADAL" clId="{9E1FF16F-DC0D-42AF-9720-80DC70477C12}" dt="2022-10-30T09:10:45.951" v="14"/>
        <pc:sldMkLst>
          <pc:docMk/>
          <pc:sldMk cId="2013095702" sldId="279"/>
        </pc:sldMkLst>
        <pc:spChg chg="del">
          <ac:chgData name="Quan Nguyen - Y17" userId="fcceac3d-5680-48d6-8dcd-178a9cd0e1b0" providerId="ADAL" clId="{9E1FF16F-DC0D-42AF-9720-80DC70477C12}" dt="2022-10-30T09:10:45.951" v="14"/>
          <ac:spMkLst>
            <pc:docMk/>
            <pc:sldMk cId="2013095702" sldId="279"/>
            <ac:spMk id="10" creationId="{8651CFA9-6065-4243-AC48-858E359780B1}"/>
          </ac:spMkLst>
        </pc:spChg>
        <pc:spChg chg="del">
          <ac:chgData name="Quan Nguyen - Y17" userId="fcceac3d-5680-48d6-8dcd-178a9cd0e1b0" providerId="ADAL" clId="{9E1FF16F-DC0D-42AF-9720-80DC70477C12}" dt="2022-10-30T09:10:45.951" v="14"/>
          <ac:spMkLst>
            <pc:docMk/>
            <pc:sldMk cId="2013095702" sldId="279"/>
            <ac:spMk id="12" creationId="{37962AE0-6A1C-4B76-9D52-10E5E6D7D3BB}"/>
          </ac:spMkLst>
        </pc:spChg>
        <pc:grpChg chg="del">
          <ac:chgData name="Quan Nguyen - Y17" userId="fcceac3d-5680-48d6-8dcd-178a9cd0e1b0" providerId="ADAL" clId="{9E1FF16F-DC0D-42AF-9720-80DC70477C12}" dt="2022-10-30T09:10:45.951" v="14"/>
          <ac:grpSpMkLst>
            <pc:docMk/>
            <pc:sldMk cId="2013095702" sldId="279"/>
            <ac:grpSpMk id="14" creationId="{34B438D8-EF7C-445C-8B7F-953BEB1BC133}"/>
          </ac:grpSpMkLst>
        </pc:grpChg>
        <pc:grpChg chg="del">
          <ac:chgData name="Quan Nguyen - Y17" userId="fcceac3d-5680-48d6-8dcd-178a9cd0e1b0" providerId="ADAL" clId="{9E1FF16F-DC0D-42AF-9720-80DC70477C12}" dt="2022-10-30T09:10:45.951" v="14"/>
          <ac:grpSpMkLst>
            <pc:docMk/>
            <pc:sldMk cId="2013095702" sldId="279"/>
            <ac:grpSpMk id="24" creationId="{284021E3-6F46-410C-BF43-B2DED736558E}"/>
          </ac:grpSpMkLst>
        </pc:grpChg>
      </pc:sldChg>
      <pc:sldChg chg="delSp delDesignElem">
        <pc:chgData name="Quan Nguyen - Y17" userId="fcceac3d-5680-48d6-8dcd-178a9cd0e1b0" providerId="ADAL" clId="{9E1FF16F-DC0D-42AF-9720-80DC70477C12}" dt="2022-10-30T09:10:45.951" v="14"/>
        <pc:sldMkLst>
          <pc:docMk/>
          <pc:sldMk cId="3095392580" sldId="280"/>
        </pc:sldMkLst>
        <pc:spChg chg="del">
          <ac:chgData name="Quan Nguyen - Y17" userId="fcceac3d-5680-48d6-8dcd-178a9cd0e1b0" providerId="ADAL" clId="{9E1FF16F-DC0D-42AF-9720-80DC70477C12}" dt="2022-10-30T09:10:45.951" v="14"/>
          <ac:spMkLst>
            <pc:docMk/>
            <pc:sldMk cId="3095392580" sldId="280"/>
            <ac:spMk id="1186" creationId="{8651CFA9-6065-4243-AC48-858E359780B1}"/>
          </ac:spMkLst>
        </pc:spChg>
        <pc:spChg chg="del">
          <ac:chgData name="Quan Nguyen - Y17" userId="fcceac3d-5680-48d6-8dcd-178a9cd0e1b0" providerId="ADAL" clId="{9E1FF16F-DC0D-42AF-9720-80DC70477C12}" dt="2022-10-30T09:10:45.951" v="14"/>
          <ac:spMkLst>
            <pc:docMk/>
            <pc:sldMk cId="3095392580" sldId="280"/>
            <ac:spMk id="1187" creationId="{37962AE0-6A1C-4B76-9D52-10E5E6D7D3BB}"/>
          </ac:spMkLst>
        </pc:spChg>
        <pc:grpChg chg="del">
          <ac:chgData name="Quan Nguyen - Y17" userId="fcceac3d-5680-48d6-8dcd-178a9cd0e1b0" providerId="ADAL" clId="{9E1FF16F-DC0D-42AF-9720-80DC70477C12}" dt="2022-10-30T09:10:45.951" v="14"/>
          <ac:grpSpMkLst>
            <pc:docMk/>
            <pc:sldMk cId="3095392580" sldId="280"/>
            <ac:grpSpMk id="1188" creationId="{34B438D8-EF7C-445C-8B7F-953BEB1BC133}"/>
          </ac:grpSpMkLst>
        </pc:grpChg>
        <pc:grpChg chg="del">
          <ac:chgData name="Quan Nguyen - Y17" userId="fcceac3d-5680-48d6-8dcd-178a9cd0e1b0" providerId="ADAL" clId="{9E1FF16F-DC0D-42AF-9720-80DC70477C12}" dt="2022-10-30T09:10:45.951" v="14"/>
          <ac:grpSpMkLst>
            <pc:docMk/>
            <pc:sldMk cId="3095392580" sldId="280"/>
            <ac:grpSpMk id="1197" creationId="{284021E3-6F46-410C-BF43-B2DED736558E}"/>
          </ac:grpSpMkLst>
        </pc:grpChg>
      </pc:sldChg>
      <pc:sldChg chg="modSp">
        <pc:chgData name="Quan Nguyen - Y17" userId="fcceac3d-5680-48d6-8dcd-178a9cd0e1b0" providerId="ADAL" clId="{9E1FF16F-DC0D-42AF-9720-80DC70477C12}" dt="2022-10-30T09:10:45.951" v="14"/>
        <pc:sldMkLst>
          <pc:docMk/>
          <pc:sldMk cId="2893113382" sldId="283"/>
        </pc:sldMkLst>
        <pc:spChg chg="mod">
          <ac:chgData name="Quan Nguyen - Y17" userId="fcceac3d-5680-48d6-8dcd-178a9cd0e1b0" providerId="ADAL" clId="{9E1FF16F-DC0D-42AF-9720-80DC70477C12}" dt="2022-10-30T09:10:45.951" v="14"/>
          <ac:spMkLst>
            <pc:docMk/>
            <pc:sldMk cId="2893113382" sldId="283"/>
            <ac:spMk id="2" creationId="{15498B14-5710-B521-9101-5DE1CC724CF0}"/>
          </ac:spMkLst>
        </pc:spChg>
        <pc:spChg chg="mod">
          <ac:chgData name="Quan Nguyen - Y17" userId="fcceac3d-5680-48d6-8dcd-178a9cd0e1b0" providerId="ADAL" clId="{9E1FF16F-DC0D-42AF-9720-80DC70477C12}" dt="2022-10-30T09:10:45.951" v="14"/>
          <ac:spMkLst>
            <pc:docMk/>
            <pc:sldMk cId="2893113382" sldId="283"/>
            <ac:spMk id="3" creationId="{5A79D427-AFD4-FC9E-1454-9872906C892B}"/>
          </ac:spMkLst>
        </pc:spChg>
      </pc:sldChg>
      <pc:sldChg chg="delSp delDesignElem">
        <pc:chgData name="Quan Nguyen - Y17" userId="fcceac3d-5680-48d6-8dcd-178a9cd0e1b0" providerId="ADAL" clId="{9E1FF16F-DC0D-42AF-9720-80DC70477C12}" dt="2022-10-30T09:10:45.951" v="14"/>
        <pc:sldMkLst>
          <pc:docMk/>
          <pc:sldMk cId="741711795" sldId="284"/>
        </pc:sldMkLst>
        <pc:spChg chg="del">
          <ac:chgData name="Quan Nguyen - Y17" userId="fcceac3d-5680-48d6-8dcd-178a9cd0e1b0" providerId="ADAL" clId="{9E1FF16F-DC0D-42AF-9720-80DC70477C12}" dt="2022-10-30T09:10:45.951" v="14"/>
          <ac:spMkLst>
            <pc:docMk/>
            <pc:sldMk cId="741711795" sldId="284"/>
            <ac:spMk id="11" creationId="{8651CFA9-6065-4243-AC48-858E359780B1}"/>
          </ac:spMkLst>
        </pc:spChg>
        <pc:spChg chg="del">
          <ac:chgData name="Quan Nguyen - Y17" userId="fcceac3d-5680-48d6-8dcd-178a9cd0e1b0" providerId="ADAL" clId="{9E1FF16F-DC0D-42AF-9720-80DC70477C12}" dt="2022-10-30T09:10:45.951" v="14"/>
          <ac:spMkLst>
            <pc:docMk/>
            <pc:sldMk cId="741711795" sldId="284"/>
            <ac:spMk id="13" creationId="{37962AE0-6A1C-4B76-9D52-10E5E6D7D3BB}"/>
          </ac:spMkLst>
        </pc:spChg>
        <pc:grpChg chg="del">
          <ac:chgData name="Quan Nguyen - Y17" userId="fcceac3d-5680-48d6-8dcd-178a9cd0e1b0" providerId="ADAL" clId="{9E1FF16F-DC0D-42AF-9720-80DC70477C12}" dt="2022-10-30T09:10:45.951" v="14"/>
          <ac:grpSpMkLst>
            <pc:docMk/>
            <pc:sldMk cId="741711795" sldId="284"/>
            <ac:grpSpMk id="15" creationId="{34B438D8-EF7C-445C-8B7F-953BEB1BC133}"/>
          </ac:grpSpMkLst>
        </pc:grpChg>
        <pc:grpChg chg="del">
          <ac:chgData name="Quan Nguyen - Y17" userId="fcceac3d-5680-48d6-8dcd-178a9cd0e1b0" providerId="ADAL" clId="{9E1FF16F-DC0D-42AF-9720-80DC70477C12}" dt="2022-10-30T09:10:45.951" v="14"/>
          <ac:grpSpMkLst>
            <pc:docMk/>
            <pc:sldMk cId="741711795" sldId="284"/>
            <ac:grpSpMk id="25" creationId="{284021E3-6F46-410C-BF43-B2DED736558E}"/>
          </ac:grpSpMkLst>
        </pc:grpChg>
      </pc:sldChg>
      <pc:sldChg chg="delSp del delDesignElem">
        <pc:chgData name="Quan Nguyen - Y17" userId="fcceac3d-5680-48d6-8dcd-178a9cd0e1b0" providerId="ADAL" clId="{9E1FF16F-DC0D-42AF-9720-80DC70477C12}" dt="2022-10-30T09:11:13.991" v="28" actId="47"/>
        <pc:sldMkLst>
          <pc:docMk/>
          <pc:sldMk cId="3299158049" sldId="285"/>
        </pc:sldMkLst>
        <pc:spChg chg="del">
          <ac:chgData name="Quan Nguyen - Y17" userId="fcceac3d-5680-48d6-8dcd-178a9cd0e1b0" providerId="ADAL" clId="{9E1FF16F-DC0D-42AF-9720-80DC70477C12}" dt="2022-10-30T09:10:45.951" v="14"/>
          <ac:spMkLst>
            <pc:docMk/>
            <pc:sldMk cId="3299158049" sldId="285"/>
            <ac:spMk id="1031" creationId="{247A131F-D5DE-41A5-B4CF-4F345319B40B}"/>
          </ac:spMkLst>
        </pc:spChg>
        <pc:spChg chg="del">
          <ac:chgData name="Quan Nguyen - Y17" userId="fcceac3d-5680-48d6-8dcd-178a9cd0e1b0" providerId="ADAL" clId="{9E1FF16F-DC0D-42AF-9720-80DC70477C12}" dt="2022-10-30T09:10:45.951" v="14"/>
          <ac:spMkLst>
            <pc:docMk/>
            <pc:sldMk cId="3299158049" sldId="285"/>
            <ac:spMk id="1033" creationId="{3AF4666D-BD98-40A5-A75F-478B982010B2}"/>
          </ac:spMkLst>
        </pc:spChg>
        <pc:spChg chg="del">
          <ac:chgData name="Quan Nguyen - Y17" userId="fcceac3d-5680-48d6-8dcd-178a9cd0e1b0" providerId="ADAL" clId="{9E1FF16F-DC0D-42AF-9720-80DC70477C12}" dt="2022-10-30T09:10:45.951" v="14"/>
          <ac:spMkLst>
            <pc:docMk/>
            <pc:sldMk cId="3299158049" sldId="285"/>
            <ac:spMk id="1035" creationId="{68680585-71F9-4721-A998-4974171D2EB4}"/>
          </ac:spMkLst>
        </pc:spChg>
        <pc:spChg chg="del">
          <ac:chgData name="Quan Nguyen - Y17" userId="fcceac3d-5680-48d6-8dcd-178a9cd0e1b0" providerId="ADAL" clId="{9E1FF16F-DC0D-42AF-9720-80DC70477C12}" dt="2022-10-30T09:10:45.951" v="14"/>
          <ac:spMkLst>
            <pc:docMk/>
            <pc:sldMk cId="3299158049" sldId="285"/>
            <ac:spMk id="1037" creationId="{12BC95C2-2EEC-4F59-ABA8-660B0D059CCF}"/>
          </ac:spMkLst>
        </pc:spChg>
        <pc:spChg chg="del">
          <ac:chgData name="Quan Nguyen - Y17" userId="fcceac3d-5680-48d6-8dcd-178a9cd0e1b0" providerId="ADAL" clId="{9E1FF16F-DC0D-42AF-9720-80DC70477C12}" dt="2022-10-30T09:10:45.951" v="14"/>
          <ac:spMkLst>
            <pc:docMk/>
            <pc:sldMk cId="3299158049" sldId="285"/>
            <ac:spMk id="1057" creationId="{F1174801-1395-44C5-9B00-CCAC45C056E7}"/>
          </ac:spMkLst>
        </pc:spChg>
        <pc:spChg chg="del">
          <ac:chgData name="Quan Nguyen - Y17" userId="fcceac3d-5680-48d6-8dcd-178a9cd0e1b0" providerId="ADAL" clId="{9E1FF16F-DC0D-42AF-9720-80DC70477C12}" dt="2022-10-30T09:10:45.951" v="14"/>
          <ac:spMkLst>
            <pc:docMk/>
            <pc:sldMk cId="3299158049" sldId="285"/>
            <ac:spMk id="1059" creationId="{996DFAFB-BCE1-4BEC-82FB-D574234DEF0A}"/>
          </ac:spMkLst>
        </pc:spChg>
        <pc:spChg chg="del">
          <ac:chgData name="Quan Nguyen - Y17" userId="fcceac3d-5680-48d6-8dcd-178a9cd0e1b0" providerId="ADAL" clId="{9E1FF16F-DC0D-42AF-9720-80DC70477C12}" dt="2022-10-30T09:10:45.951" v="14"/>
          <ac:spMkLst>
            <pc:docMk/>
            <pc:sldMk cId="3299158049" sldId="285"/>
            <ac:spMk id="1061" creationId="{60E728E6-A07E-4A6C-AB92-D56E1402F61A}"/>
          </ac:spMkLst>
        </pc:spChg>
        <pc:grpChg chg="del">
          <ac:chgData name="Quan Nguyen - Y17" userId="fcceac3d-5680-48d6-8dcd-178a9cd0e1b0" providerId="ADAL" clId="{9E1FF16F-DC0D-42AF-9720-80DC70477C12}" dt="2022-10-30T09:10:45.951" v="14"/>
          <ac:grpSpMkLst>
            <pc:docMk/>
            <pc:sldMk cId="3299158049" sldId="285"/>
            <ac:grpSpMk id="1039" creationId="{03E9870D-4BBA-43AF-8D44-BBADF020CFF6}"/>
          </ac:grpSpMkLst>
        </pc:grpChg>
        <pc:grpChg chg="del">
          <ac:chgData name="Quan Nguyen - Y17" userId="fcceac3d-5680-48d6-8dcd-178a9cd0e1b0" providerId="ADAL" clId="{9E1FF16F-DC0D-42AF-9720-80DC70477C12}" dt="2022-10-30T09:10:45.951" v="14"/>
          <ac:grpSpMkLst>
            <pc:docMk/>
            <pc:sldMk cId="3299158049" sldId="285"/>
            <ac:grpSpMk id="1048" creationId="{C3279E8D-2BAA-4CB1-834B-09FADD54DE56}"/>
          </ac:grpSpMkLst>
        </pc:grpChg>
        <pc:grpChg chg="del">
          <ac:chgData name="Quan Nguyen - Y17" userId="fcceac3d-5680-48d6-8dcd-178a9cd0e1b0" providerId="ADAL" clId="{9E1FF16F-DC0D-42AF-9720-80DC70477C12}" dt="2022-10-30T09:10:45.951" v="14"/>
          <ac:grpSpMkLst>
            <pc:docMk/>
            <pc:sldMk cId="3299158049" sldId="285"/>
            <ac:grpSpMk id="1063" creationId="{18579DB9-24B0-487B-81E3-8D02AD5F8C81}"/>
          </ac:grpSpMkLst>
        </pc:grpChg>
        <pc:grpChg chg="del">
          <ac:chgData name="Quan Nguyen - Y17" userId="fcceac3d-5680-48d6-8dcd-178a9cd0e1b0" providerId="ADAL" clId="{9E1FF16F-DC0D-42AF-9720-80DC70477C12}" dt="2022-10-30T09:10:45.951" v="14"/>
          <ac:grpSpMkLst>
            <pc:docMk/>
            <pc:sldMk cId="3299158049" sldId="285"/>
            <ac:grpSpMk id="1072" creationId="{8F281804-17FE-49B9-9065-1A44CD473CAE}"/>
          </ac:grpSpMkLst>
        </pc:grpChg>
      </pc:sldChg>
      <pc:sldChg chg="delSp delDesignElem">
        <pc:chgData name="Quan Nguyen - Y17" userId="fcceac3d-5680-48d6-8dcd-178a9cd0e1b0" providerId="ADAL" clId="{9E1FF16F-DC0D-42AF-9720-80DC70477C12}" dt="2022-10-30T09:10:45.951" v="14"/>
        <pc:sldMkLst>
          <pc:docMk/>
          <pc:sldMk cId="154272687" sldId="286"/>
        </pc:sldMkLst>
        <pc:spChg chg="del">
          <ac:chgData name="Quan Nguyen - Y17" userId="fcceac3d-5680-48d6-8dcd-178a9cd0e1b0" providerId="ADAL" clId="{9E1FF16F-DC0D-42AF-9720-80DC70477C12}" dt="2022-10-30T09:10:45.951" v="14"/>
          <ac:spMkLst>
            <pc:docMk/>
            <pc:sldMk cId="154272687" sldId="286"/>
            <ac:spMk id="10" creationId="{247A131F-D5DE-41A5-B4CF-4F345319B40B}"/>
          </ac:spMkLst>
        </pc:spChg>
        <pc:spChg chg="del">
          <ac:chgData name="Quan Nguyen - Y17" userId="fcceac3d-5680-48d6-8dcd-178a9cd0e1b0" providerId="ADAL" clId="{9E1FF16F-DC0D-42AF-9720-80DC70477C12}" dt="2022-10-30T09:10:45.951" v="14"/>
          <ac:spMkLst>
            <pc:docMk/>
            <pc:sldMk cId="154272687" sldId="286"/>
            <ac:spMk id="12" creationId="{3AF4666D-BD98-40A5-A75F-478B982010B2}"/>
          </ac:spMkLst>
        </pc:spChg>
        <pc:spChg chg="del">
          <ac:chgData name="Quan Nguyen - Y17" userId="fcceac3d-5680-48d6-8dcd-178a9cd0e1b0" providerId="ADAL" clId="{9E1FF16F-DC0D-42AF-9720-80DC70477C12}" dt="2022-10-30T09:10:45.951" v="14"/>
          <ac:spMkLst>
            <pc:docMk/>
            <pc:sldMk cId="154272687" sldId="286"/>
            <ac:spMk id="14" creationId="{68680585-71F9-4721-A998-4974171D2EB4}"/>
          </ac:spMkLst>
        </pc:spChg>
        <pc:spChg chg="del">
          <ac:chgData name="Quan Nguyen - Y17" userId="fcceac3d-5680-48d6-8dcd-178a9cd0e1b0" providerId="ADAL" clId="{9E1FF16F-DC0D-42AF-9720-80DC70477C12}" dt="2022-10-30T09:10:45.951" v="14"/>
          <ac:spMkLst>
            <pc:docMk/>
            <pc:sldMk cId="154272687" sldId="286"/>
            <ac:spMk id="16" creationId="{12BC95C2-2EEC-4F59-ABA8-660B0D059CCF}"/>
          </ac:spMkLst>
        </pc:spChg>
        <pc:spChg chg="del">
          <ac:chgData name="Quan Nguyen - Y17" userId="fcceac3d-5680-48d6-8dcd-178a9cd0e1b0" providerId="ADAL" clId="{9E1FF16F-DC0D-42AF-9720-80DC70477C12}" dt="2022-10-30T09:10:45.951" v="14"/>
          <ac:spMkLst>
            <pc:docMk/>
            <pc:sldMk cId="154272687" sldId="286"/>
            <ac:spMk id="36" creationId="{F1174801-1395-44C5-9B00-CCAC45C056E7}"/>
          </ac:spMkLst>
        </pc:spChg>
        <pc:spChg chg="del">
          <ac:chgData name="Quan Nguyen - Y17" userId="fcceac3d-5680-48d6-8dcd-178a9cd0e1b0" providerId="ADAL" clId="{9E1FF16F-DC0D-42AF-9720-80DC70477C12}" dt="2022-10-30T09:10:45.951" v="14"/>
          <ac:spMkLst>
            <pc:docMk/>
            <pc:sldMk cId="154272687" sldId="286"/>
            <ac:spMk id="38" creationId="{996DFAFB-BCE1-4BEC-82FB-D574234DEF0A}"/>
          </ac:spMkLst>
        </pc:spChg>
        <pc:grpChg chg="del">
          <ac:chgData name="Quan Nguyen - Y17" userId="fcceac3d-5680-48d6-8dcd-178a9cd0e1b0" providerId="ADAL" clId="{9E1FF16F-DC0D-42AF-9720-80DC70477C12}" dt="2022-10-30T09:10:45.951" v="14"/>
          <ac:grpSpMkLst>
            <pc:docMk/>
            <pc:sldMk cId="154272687" sldId="286"/>
            <ac:grpSpMk id="18" creationId="{03E9870D-4BBA-43AF-8D44-BBADF020CFF6}"/>
          </ac:grpSpMkLst>
        </pc:grpChg>
        <pc:grpChg chg="del">
          <ac:chgData name="Quan Nguyen - Y17" userId="fcceac3d-5680-48d6-8dcd-178a9cd0e1b0" providerId="ADAL" clId="{9E1FF16F-DC0D-42AF-9720-80DC70477C12}" dt="2022-10-30T09:10:45.951" v="14"/>
          <ac:grpSpMkLst>
            <pc:docMk/>
            <pc:sldMk cId="154272687" sldId="286"/>
            <ac:grpSpMk id="27" creationId="{C3279E8D-2BAA-4CB1-834B-09FADD54DE56}"/>
          </ac:grpSpMkLst>
        </pc:grpChg>
        <pc:grpChg chg="del">
          <ac:chgData name="Quan Nguyen - Y17" userId="fcceac3d-5680-48d6-8dcd-178a9cd0e1b0" providerId="ADAL" clId="{9E1FF16F-DC0D-42AF-9720-80DC70477C12}" dt="2022-10-30T09:10:45.951" v="14"/>
          <ac:grpSpMkLst>
            <pc:docMk/>
            <pc:sldMk cId="154272687" sldId="286"/>
            <ac:grpSpMk id="40" creationId="{4210BA9D-B4AC-4A1D-B63B-44F10A9A7D49}"/>
          </ac:grpSpMkLst>
        </pc:grpChg>
        <pc:grpChg chg="del">
          <ac:chgData name="Quan Nguyen - Y17" userId="fcceac3d-5680-48d6-8dcd-178a9cd0e1b0" providerId="ADAL" clId="{9E1FF16F-DC0D-42AF-9720-80DC70477C12}" dt="2022-10-30T09:10:45.951" v="14"/>
          <ac:grpSpMkLst>
            <pc:docMk/>
            <pc:sldMk cId="154272687" sldId="286"/>
            <ac:grpSpMk id="50" creationId="{80F56037-8334-4400-9C7A-A3BEFA96A8A6}"/>
          </ac:grpSpMkLst>
        </pc:grpChg>
        <pc:grpChg chg="del">
          <ac:chgData name="Quan Nguyen - Y17" userId="fcceac3d-5680-48d6-8dcd-178a9cd0e1b0" providerId="ADAL" clId="{9E1FF16F-DC0D-42AF-9720-80DC70477C12}" dt="2022-10-30T09:10:45.951" v="14"/>
          <ac:grpSpMkLst>
            <pc:docMk/>
            <pc:sldMk cId="154272687" sldId="286"/>
            <ac:grpSpMk id="54" creationId="{6B310A71-665E-47AB-9D80-2D90F7D92163}"/>
          </ac:grpSpMkLst>
        </pc:grpChg>
      </pc:sldChg>
      <pc:sldChg chg="delSp delDesignElem">
        <pc:chgData name="Quan Nguyen - Y17" userId="fcceac3d-5680-48d6-8dcd-178a9cd0e1b0" providerId="ADAL" clId="{9E1FF16F-DC0D-42AF-9720-80DC70477C12}" dt="2022-10-30T09:10:45.951" v="14"/>
        <pc:sldMkLst>
          <pc:docMk/>
          <pc:sldMk cId="177820912" sldId="287"/>
        </pc:sldMkLst>
        <pc:spChg chg="del">
          <ac:chgData name="Quan Nguyen - Y17" userId="fcceac3d-5680-48d6-8dcd-178a9cd0e1b0" providerId="ADAL" clId="{9E1FF16F-DC0D-42AF-9720-80DC70477C12}" dt="2022-10-30T09:10:45.951" v="14"/>
          <ac:spMkLst>
            <pc:docMk/>
            <pc:sldMk cId="177820912" sldId="287"/>
            <ac:spMk id="12" creationId="{247A131F-D5DE-41A5-B4CF-4F345319B40B}"/>
          </ac:spMkLst>
        </pc:spChg>
        <pc:spChg chg="del">
          <ac:chgData name="Quan Nguyen - Y17" userId="fcceac3d-5680-48d6-8dcd-178a9cd0e1b0" providerId="ADAL" clId="{9E1FF16F-DC0D-42AF-9720-80DC70477C12}" dt="2022-10-30T09:10:45.951" v="14"/>
          <ac:spMkLst>
            <pc:docMk/>
            <pc:sldMk cId="177820912" sldId="287"/>
            <ac:spMk id="14" creationId="{3AF4666D-BD98-40A5-A75F-478B982010B2}"/>
          </ac:spMkLst>
        </pc:spChg>
        <pc:spChg chg="del">
          <ac:chgData name="Quan Nguyen - Y17" userId="fcceac3d-5680-48d6-8dcd-178a9cd0e1b0" providerId="ADAL" clId="{9E1FF16F-DC0D-42AF-9720-80DC70477C12}" dt="2022-10-30T09:10:45.951" v="14"/>
          <ac:spMkLst>
            <pc:docMk/>
            <pc:sldMk cId="177820912" sldId="287"/>
            <ac:spMk id="16" creationId="{68680585-71F9-4721-A998-4974171D2EB4}"/>
          </ac:spMkLst>
        </pc:spChg>
        <pc:spChg chg="del">
          <ac:chgData name="Quan Nguyen - Y17" userId="fcceac3d-5680-48d6-8dcd-178a9cd0e1b0" providerId="ADAL" clId="{9E1FF16F-DC0D-42AF-9720-80DC70477C12}" dt="2022-10-30T09:10:45.951" v="14"/>
          <ac:spMkLst>
            <pc:docMk/>
            <pc:sldMk cId="177820912" sldId="287"/>
            <ac:spMk id="18" creationId="{12BC95C2-2EEC-4F59-ABA8-660B0D059CCF}"/>
          </ac:spMkLst>
        </pc:spChg>
        <pc:spChg chg="del">
          <ac:chgData name="Quan Nguyen - Y17" userId="fcceac3d-5680-48d6-8dcd-178a9cd0e1b0" providerId="ADAL" clId="{9E1FF16F-DC0D-42AF-9720-80DC70477C12}" dt="2022-10-30T09:10:45.951" v="14"/>
          <ac:spMkLst>
            <pc:docMk/>
            <pc:sldMk cId="177820912" sldId="287"/>
            <ac:spMk id="38" creationId="{F1174801-1395-44C5-9B00-CCAC45C056E7}"/>
          </ac:spMkLst>
        </pc:spChg>
        <pc:spChg chg="del">
          <ac:chgData name="Quan Nguyen - Y17" userId="fcceac3d-5680-48d6-8dcd-178a9cd0e1b0" providerId="ADAL" clId="{9E1FF16F-DC0D-42AF-9720-80DC70477C12}" dt="2022-10-30T09:10:45.951" v="14"/>
          <ac:spMkLst>
            <pc:docMk/>
            <pc:sldMk cId="177820912" sldId="287"/>
            <ac:spMk id="40" creationId="{996DFAFB-BCE1-4BEC-82FB-D574234DEF0A}"/>
          </ac:spMkLst>
        </pc:spChg>
        <pc:grpChg chg="del">
          <ac:chgData name="Quan Nguyen - Y17" userId="fcceac3d-5680-48d6-8dcd-178a9cd0e1b0" providerId="ADAL" clId="{9E1FF16F-DC0D-42AF-9720-80DC70477C12}" dt="2022-10-30T09:10:45.951" v="14"/>
          <ac:grpSpMkLst>
            <pc:docMk/>
            <pc:sldMk cId="177820912" sldId="287"/>
            <ac:grpSpMk id="20" creationId="{03E9870D-4BBA-43AF-8D44-BBADF020CFF6}"/>
          </ac:grpSpMkLst>
        </pc:grpChg>
        <pc:grpChg chg="del">
          <ac:chgData name="Quan Nguyen - Y17" userId="fcceac3d-5680-48d6-8dcd-178a9cd0e1b0" providerId="ADAL" clId="{9E1FF16F-DC0D-42AF-9720-80DC70477C12}" dt="2022-10-30T09:10:45.951" v="14"/>
          <ac:grpSpMkLst>
            <pc:docMk/>
            <pc:sldMk cId="177820912" sldId="287"/>
            <ac:grpSpMk id="29" creationId="{C3279E8D-2BAA-4CB1-834B-09FADD54DE56}"/>
          </ac:grpSpMkLst>
        </pc:grpChg>
        <pc:grpChg chg="del">
          <ac:chgData name="Quan Nguyen - Y17" userId="fcceac3d-5680-48d6-8dcd-178a9cd0e1b0" providerId="ADAL" clId="{9E1FF16F-DC0D-42AF-9720-80DC70477C12}" dt="2022-10-30T09:10:45.951" v="14"/>
          <ac:grpSpMkLst>
            <pc:docMk/>
            <pc:sldMk cId="177820912" sldId="287"/>
            <ac:grpSpMk id="42" creationId="{992BA179-C097-4C75-83EA-A7A702D3BDF5}"/>
          </ac:grpSpMkLst>
        </pc:grpChg>
        <pc:grpChg chg="del">
          <ac:chgData name="Quan Nguyen - Y17" userId="fcceac3d-5680-48d6-8dcd-178a9cd0e1b0" providerId="ADAL" clId="{9E1FF16F-DC0D-42AF-9720-80DC70477C12}" dt="2022-10-30T09:10:45.951" v="14"/>
          <ac:grpSpMkLst>
            <pc:docMk/>
            <pc:sldMk cId="177820912" sldId="287"/>
            <ac:grpSpMk id="52" creationId="{14D33187-CEF6-422A-928A-9334CEF8D1B9}"/>
          </ac:grpSpMkLst>
        </pc:grpChg>
        <pc:grpChg chg="del">
          <ac:chgData name="Quan Nguyen - Y17" userId="fcceac3d-5680-48d6-8dcd-178a9cd0e1b0" providerId="ADAL" clId="{9E1FF16F-DC0D-42AF-9720-80DC70477C12}" dt="2022-10-30T09:10:45.951" v="14"/>
          <ac:grpSpMkLst>
            <pc:docMk/>
            <pc:sldMk cId="177820912" sldId="287"/>
            <ac:grpSpMk id="56" creationId="{2A007E35-5AD8-4833-87A4-99737C264D4A}"/>
          </ac:grpSpMkLst>
        </pc:grpChg>
      </pc:sldChg>
      <pc:sldChg chg="delSp delDesignElem">
        <pc:chgData name="Quan Nguyen - Y17" userId="fcceac3d-5680-48d6-8dcd-178a9cd0e1b0" providerId="ADAL" clId="{9E1FF16F-DC0D-42AF-9720-80DC70477C12}" dt="2022-10-30T09:10:45.951" v="14"/>
        <pc:sldMkLst>
          <pc:docMk/>
          <pc:sldMk cId="2215615399" sldId="288"/>
        </pc:sldMkLst>
        <pc:spChg chg="del">
          <ac:chgData name="Quan Nguyen - Y17" userId="fcceac3d-5680-48d6-8dcd-178a9cd0e1b0" providerId="ADAL" clId="{9E1FF16F-DC0D-42AF-9720-80DC70477C12}" dt="2022-10-30T09:10:45.951" v="14"/>
          <ac:spMkLst>
            <pc:docMk/>
            <pc:sldMk cId="2215615399" sldId="288"/>
            <ac:spMk id="10" creationId="{247A131F-D5DE-41A5-B4CF-4F345319B40B}"/>
          </ac:spMkLst>
        </pc:spChg>
        <pc:spChg chg="del">
          <ac:chgData name="Quan Nguyen - Y17" userId="fcceac3d-5680-48d6-8dcd-178a9cd0e1b0" providerId="ADAL" clId="{9E1FF16F-DC0D-42AF-9720-80DC70477C12}" dt="2022-10-30T09:10:45.951" v="14"/>
          <ac:spMkLst>
            <pc:docMk/>
            <pc:sldMk cId="2215615399" sldId="288"/>
            <ac:spMk id="12" creationId="{3AF4666D-BD98-40A5-A75F-478B982010B2}"/>
          </ac:spMkLst>
        </pc:spChg>
        <pc:spChg chg="del">
          <ac:chgData name="Quan Nguyen - Y17" userId="fcceac3d-5680-48d6-8dcd-178a9cd0e1b0" providerId="ADAL" clId="{9E1FF16F-DC0D-42AF-9720-80DC70477C12}" dt="2022-10-30T09:10:45.951" v="14"/>
          <ac:spMkLst>
            <pc:docMk/>
            <pc:sldMk cId="2215615399" sldId="288"/>
            <ac:spMk id="14" creationId="{68680585-71F9-4721-A998-4974171D2EB4}"/>
          </ac:spMkLst>
        </pc:spChg>
        <pc:spChg chg="del">
          <ac:chgData name="Quan Nguyen - Y17" userId="fcceac3d-5680-48d6-8dcd-178a9cd0e1b0" providerId="ADAL" clId="{9E1FF16F-DC0D-42AF-9720-80DC70477C12}" dt="2022-10-30T09:10:45.951" v="14"/>
          <ac:spMkLst>
            <pc:docMk/>
            <pc:sldMk cId="2215615399" sldId="288"/>
            <ac:spMk id="16" creationId="{12BC95C2-2EEC-4F59-ABA8-660B0D059CCF}"/>
          </ac:spMkLst>
        </pc:spChg>
        <pc:spChg chg="del">
          <ac:chgData name="Quan Nguyen - Y17" userId="fcceac3d-5680-48d6-8dcd-178a9cd0e1b0" providerId="ADAL" clId="{9E1FF16F-DC0D-42AF-9720-80DC70477C12}" dt="2022-10-30T09:10:45.951" v="14"/>
          <ac:spMkLst>
            <pc:docMk/>
            <pc:sldMk cId="2215615399" sldId="288"/>
            <ac:spMk id="36" creationId="{F1174801-1395-44C5-9B00-CCAC45C056E7}"/>
          </ac:spMkLst>
        </pc:spChg>
        <pc:spChg chg="del">
          <ac:chgData name="Quan Nguyen - Y17" userId="fcceac3d-5680-48d6-8dcd-178a9cd0e1b0" providerId="ADAL" clId="{9E1FF16F-DC0D-42AF-9720-80DC70477C12}" dt="2022-10-30T09:10:45.951" v="14"/>
          <ac:spMkLst>
            <pc:docMk/>
            <pc:sldMk cId="2215615399" sldId="288"/>
            <ac:spMk id="38" creationId="{996DFAFB-BCE1-4BEC-82FB-D574234DEF0A}"/>
          </ac:spMkLst>
        </pc:spChg>
        <pc:spChg chg="del">
          <ac:chgData name="Quan Nguyen - Y17" userId="fcceac3d-5680-48d6-8dcd-178a9cd0e1b0" providerId="ADAL" clId="{9E1FF16F-DC0D-42AF-9720-80DC70477C12}" dt="2022-10-30T09:10:45.951" v="14"/>
          <ac:spMkLst>
            <pc:docMk/>
            <pc:sldMk cId="2215615399" sldId="288"/>
            <ac:spMk id="40" creationId="{8D2A0DB3-EF43-4032-9B27-954E12CCB688}"/>
          </ac:spMkLst>
        </pc:spChg>
        <pc:grpChg chg="del">
          <ac:chgData name="Quan Nguyen - Y17" userId="fcceac3d-5680-48d6-8dcd-178a9cd0e1b0" providerId="ADAL" clId="{9E1FF16F-DC0D-42AF-9720-80DC70477C12}" dt="2022-10-30T09:10:45.951" v="14"/>
          <ac:grpSpMkLst>
            <pc:docMk/>
            <pc:sldMk cId="2215615399" sldId="288"/>
            <ac:grpSpMk id="18" creationId="{03E9870D-4BBA-43AF-8D44-BBADF020CFF6}"/>
          </ac:grpSpMkLst>
        </pc:grpChg>
        <pc:grpChg chg="del">
          <ac:chgData name="Quan Nguyen - Y17" userId="fcceac3d-5680-48d6-8dcd-178a9cd0e1b0" providerId="ADAL" clId="{9E1FF16F-DC0D-42AF-9720-80DC70477C12}" dt="2022-10-30T09:10:45.951" v="14"/>
          <ac:grpSpMkLst>
            <pc:docMk/>
            <pc:sldMk cId="2215615399" sldId="288"/>
            <ac:grpSpMk id="27" creationId="{C3279E8D-2BAA-4CB1-834B-09FADD54DE56}"/>
          </ac:grpSpMkLst>
        </pc:grpChg>
        <pc:grpChg chg="del">
          <ac:chgData name="Quan Nguyen - Y17" userId="fcceac3d-5680-48d6-8dcd-178a9cd0e1b0" providerId="ADAL" clId="{9E1FF16F-DC0D-42AF-9720-80DC70477C12}" dt="2022-10-30T09:10:45.951" v="14"/>
          <ac:grpSpMkLst>
            <pc:docMk/>
            <pc:sldMk cId="2215615399" sldId="288"/>
            <ac:grpSpMk id="42" creationId="{18579DB9-24B0-487B-81E3-8D02AD5F8C81}"/>
          </ac:grpSpMkLst>
        </pc:grpChg>
        <pc:grpChg chg="del">
          <ac:chgData name="Quan Nguyen - Y17" userId="fcceac3d-5680-48d6-8dcd-178a9cd0e1b0" providerId="ADAL" clId="{9E1FF16F-DC0D-42AF-9720-80DC70477C12}" dt="2022-10-30T09:10:45.951" v="14"/>
          <ac:grpSpMkLst>
            <pc:docMk/>
            <pc:sldMk cId="2215615399" sldId="288"/>
            <ac:grpSpMk id="51" creationId="{8F281804-17FE-49B9-9065-1A44CD473CAE}"/>
          </ac:grpSpMkLst>
        </pc:grpChg>
      </pc:sldChg>
      <pc:sldChg chg="delSp modSp del delDesignElem">
        <pc:chgData name="Quan Nguyen - Y17" userId="fcceac3d-5680-48d6-8dcd-178a9cd0e1b0" providerId="ADAL" clId="{9E1FF16F-DC0D-42AF-9720-80DC70477C12}" dt="2022-10-30T09:11:06.782" v="27" actId="47"/>
        <pc:sldMkLst>
          <pc:docMk/>
          <pc:sldMk cId="3631116101" sldId="289"/>
        </pc:sldMkLst>
        <pc:spChg chg="del">
          <ac:chgData name="Quan Nguyen - Y17" userId="fcceac3d-5680-48d6-8dcd-178a9cd0e1b0" providerId="ADAL" clId="{9E1FF16F-DC0D-42AF-9720-80DC70477C12}" dt="2022-10-30T09:10:45.951" v="14"/>
          <ac:spMkLst>
            <pc:docMk/>
            <pc:sldMk cId="3631116101" sldId="289"/>
            <ac:spMk id="65" creationId="{247A131F-D5DE-41A5-B4CF-4F345319B40B}"/>
          </ac:spMkLst>
        </pc:spChg>
        <pc:spChg chg="del">
          <ac:chgData name="Quan Nguyen - Y17" userId="fcceac3d-5680-48d6-8dcd-178a9cd0e1b0" providerId="ADAL" clId="{9E1FF16F-DC0D-42AF-9720-80DC70477C12}" dt="2022-10-30T09:10:45.951" v="14"/>
          <ac:spMkLst>
            <pc:docMk/>
            <pc:sldMk cId="3631116101" sldId="289"/>
            <ac:spMk id="66" creationId="{3AF4666D-BD98-40A5-A75F-478B982010B2}"/>
          </ac:spMkLst>
        </pc:spChg>
        <pc:spChg chg="del">
          <ac:chgData name="Quan Nguyen - Y17" userId="fcceac3d-5680-48d6-8dcd-178a9cd0e1b0" providerId="ADAL" clId="{9E1FF16F-DC0D-42AF-9720-80DC70477C12}" dt="2022-10-30T09:10:45.951" v="14"/>
          <ac:spMkLst>
            <pc:docMk/>
            <pc:sldMk cId="3631116101" sldId="289"/>
            <ac:spMk id="67" creationId="{68680585-71F9-4721-A998-4974171D2EB4}"/>
          </ac:spMkLst>
        </pc:spChg>
        <pc:spChg chg="del">
          <ac:chgData name="Quan Nguyen - Y17" userId="fcceac3d-5680-48d6-8dcd-178a9cd0e1b0" providerId="ADAL" clId="{9E1FF16F-DC0D-42AF-9720-80DC70477C12}" dt="2022-10-30T09:10:45.951" v="14"/>
          <ac:spMkLst>
            <pc:docMk/>
            <pc:sldMk cId="3631116101" sldId="289"/>
            <ac:spMk id="68" creationId="{12BC95C2-2EEC-4F59-ABA8-660B0D059CCF}"/>
          </ac:spMkLst>
        </pc:spChg>
        <pc:spChg chg="del">
          <ac:chgData name="Quan Nguyen - Y17" userId="fcceac3d-5680-48d6-8dcd-178a9cd0e1b0" providerId="ADAL" clId="{9E1FF16F-DC0D-42AF-9720-80DC70477C12}" dt="2022-10-30T09:10:45.951" v="14"/>
          <ac:spMkLst>
            <pc:docMk/>
            <pc:sldMk cId="3631116101" sldId="289"/>
            <ac:spMk id="85" creationId="{F1174801-1395-44C5-9B00-CCAC45C056E7}"/>
          </ac:spMkLst>
        </pc:spChg>
        <pc:spChg chg="del">
          <ac:chgData name="Quan Nguyen - Y17" userId="fcceac3d-5680-48d6-8dcd-178a9cd0e1b0" providerId="ADAL" clId="{9E1FF16F-DC0D-42AF-9720-80DC70477C12}" dt="2022-10-30T09:10:45.951" v="14"/>
          <ac:spMkLst>
            <pc:docMk/>
            <pc:sldMk cId="3631116101" sldId="289"/>
            <ac:spMk id="86" creationId="{996DFAFB-BCE1-4BEC-82FB-D574234DEF0A}"/>
          </ac:spMkLst>
        </pc:spChg>
        <pc:grpChg chg="del">
          <ac:chgData name="Quan Nguyen - Y17" userId="fcceac3d-5680-48d6-8dcd-178a9cd0e1b0" providerId="ADAL" clId="{9E1FF16F-DC0D-42AF-9720-80DC70477C12}" dt="2022-10-30T09:10:45.951" v="14"/>
          <ac:grpSpMkLst>
            <pc:docMk/>
            <pc:sldMk cId="3631116101" sldId="289"/>
            <ac:grpSpMk id="69" creationId="{03E9870D-4BBA-43AF-8D44-BBADF020CFF6}"/>
          </ac:grpSpMkLst>
        </pc:grpChg>
        <pc:grpChg chg="del">
          <ac:chgData name="Quan Nguyen - Y17" userId="fcceac3d-5680-48d6-8dcd-178a9cd0e1b0" providerId="ADAL" clId="{9E1FF16F-DC0D-42AF-9720-80DC70477C12}" dt="2022-10-30T09:10:45.951" v="14"/>
          <ac:grpSpMkLst>
            <pc:docMk/>
            <pc:sldMk cId="3631116101" sldId="289"/>
            <ac:grpSpMk id="77" creationId="{C3279E8D-2BAA-4CB1-834B-09FADD54DE56}"/>
          </ac:grpSpMkLst>
        </pc:grpChg>
        <pc:grpChg chg="del">
          <ac:chgData name="Quan Nguyen - Y17" userId="fcceac3d-5680-48d6-8dcd-178a9cd0e1b0" providerId="ADAL" clId="{9E1FF16F-DC0D-42AF-9720-80DC70477C12}" dt="2022-10-30T09:10:45.951" v="14"/>
          <ac:grpSpMkLst>
            <pc:docMk/>
            <pc:sldMk cId="3631116101" sldId="289"/>
            <ac:grpSpMk id="87" creationId="{E4A71F22-0E43-4930-8185-0D8C17363485}"/>
          </ac:grpSpMkLst>
        </pc:grpChg>
        <pc:grpChg chg="del">
          <ac:chgData name="Quan Nguyen - Y17" userId="fcceac3d-5680-48d6-8dcd-178a9cd0e1b0" providerId="ADAL" clId="{9E1FF16F-DC0D-42AF-9720-80DC70477C12}" dt="2022-10-30T09:10:45.951" v="14"/>
          <ac:grpSpMkLst>
            <pc:docMk/>
            <pc:sldMk cId="3631116101" sldId="289"/>
            <ac:grpSpMk id="96" creationId="{1EDF0462-C0C2-4E84-A7EA-8EE60CEFF6D8}"/>
          </ac:grpSpMkLst>
        </pc:grpChg>
        <pc:grpChg chg="del">
          <ac:chgData name="Quan Nguyen - Y17" userId="fcceac3d-5680-48d6-8dcd-178a9cd0e1b0" providerId="ADAL" clId="{9E1FF16F-DC0D-42AF-9720-80DC70477C12}" dt="2022-10-30T09:10:45.951" v="14"/>
          <ac:grpSpMkLst>
            <pc:docMk/>
            <pc:sldMk cId="3631116101" sldId="289"/>
            <ac:grpSpMk id="97" creationId="{B798A610-8506-4BC1-8108-8E1A31CAB879}"/>
          </ac:grpSpMkLst>
        </pc:grpChg>
        <pc:picChg chg="mod">
          <ac:chgData name="Quan Nguyen - Y17" userId="fcceac3d-5680-48d6-8dcd-178a9cd0e1b0" providerId="ADAL" clId="{9E1FF16F-DC0D-42AF-9720-80DC70477C12}" dt="2022-10-30T09:10:45.951" v="14"/>
          <ac:picMkLst>
            <pc:docMk/>
            <pc:sldMk cId="3631116101" sldId="289"/>
            <ac:picMk id="4" creationId="{B1A487BC-5178-64BA-7A35-65FA92D8D85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FE3B3-3EF8-4E15-813E-F2F03A3231BF}" type="datetimeFigureOut">
              <a:rPr lang="vi-VN" smtClean="0"/>
              <a:t>07/11/2022</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22C42-46DE-4AC6-9196-C5906AB44C1C}" type="slidenum">
              <a:rPr lang="vi-VN" smtClean="0"/>
              <a:t>‹#›</a:t>
            </a:fld>
            <a:endParaRPr lang="vi-VN"/>
          </a:p>
        </p:txBody>
      </p:sp>
    </p:spTree>
    <p:extLst>
      <p:ext uri="{BB962C8B-B14F-4D97-AF65-F5344CB8AC3E}">
        <p14:creationId xmlns:p14="http://schemas.microsoft.com/office/powerpoint/2010/main" val="57746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1</a:t>
            </a:fld>
            <a:endParaRPr lang="vi-VN"/>
          </a:p>
        </p:txBody>
      </p:sp>
    </p:spTree>
    <p:extLst>
      <p:ext uri="{BB962C8B-B14F-4D97-AF65-F5344CB8AC3E}">
        <p14:creationId xmlns:p14="http://schemas.microsoft.com/office/powerpoint/2010/main" val="1553665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&gt; đọc dc đường mật trong và ngoài gan, tụy</a:t>
            </a:r>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24</a:t>
            </a:fld>
            <a:endParaRPr lang="vi-VN"/>
          </a:p>
        </p:txBody>
      </p:sp>
    </p:spTree>
    <p:extLst>
      <p:ext uri="{BB962C8B-B14F-4D97-AF65-F5344CB8AC3E}">
        <p14:creationId xmlns:p14="http://schemas.microsoft.com/office/powerpoint/2010/main" val="186443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Phân độ theo TG</a:t>
            </a:r>
          </a:p>
          <a:p>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25</a:t>
            </a:fld>
            <a:endParaRPr lang="vi-VN"/>
          </a:p>
        </p:txBody>
      </p:sp>
    </p:spTree>
    <p:extLst>
      <p:ext uri="{BB962C8B-B14F-4D97-AF65-F5344CB8AC3E}">
        <p14:creationId xmlns:p14="http://schemas.microsoft.com/office/powerpoint/2010/main" val="1113462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Chọn đại cái nào cũng được, có thì xài. Trừ quinolone khi penni dị ứng thì xài.</a:t>
            </a:r>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27</a:t>
            </a:fld>
            <a:endParaRPr lang="vi-VN"/>
          </a:p>
        </p:txBody>
      </p:sp>
    </p:spTree>
    <p:extLst>
      <p:ext uri="{BB962C8B-B14F-4D97-AF65-F5344CB8AC3E}">
        <p14:creationId xmlns:p14="http://schemas.microsoft.com/office/powerpoint/2010/main" val="176701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Ca </a:t>
            </a:r>
            <a:r>
              <a:rPr lang="en-US" dirty="0" err="1"/>
              <a:t>này</a:t>
            </a:r>
            <a:r>
              <a:rPr lang="en-US" dirty="0"/>
              <a:t> ko </a:t>
            </a:r>
            <a:r>
              <a:rPr lang="en-US" dirty="0" err="1"/>
              <a:t>mổ</a:t>
            </a:r>
            <a:r>
              <a:rPr lang="en-US" dirty="0"/>
              <a:t>, </a:t>
            </a:r>
            <a:r>
              <a:rPr lang="en-US" dirty="0" err="1"/>
              <a:t>dẫn</a:t>
            </a:r>
            <a:r>
              <a:rPr lang="en-US" dirty="0"/>
              <a:t> </a:t>
            </a:r>
            <a:r>
              <a:rPr lang="en-US" dirty="0" err="1"/>
              <a:t>lưu</a:t>
            </a:r>
            <a:r>
              <a:rPr lang="en-US" dirty="0"/>
              <a:t> </a:t>
            </a:r>
            <a:r>
              <a:rPr lang="en-US" dirty="0" err="1"/>
              <a:t>túi</a:t>
            </a:r>
            <a:r>
              <a:rPr lang="en-US" dirty="0"/>
              <a:t> </a:t>
            </a:r>
            <a:r>
              <a:rPr lang="en-US" dirty="0" err="1"/>
              <a:t>mật</a:t>
            </a:r>
            <a:r>
              <a:rPr lang="en-US" dirty="0"/>
              <a:t> </a:t>
            </a:r>
            <a:r>
              <a:rPr lang="en-US" dirty="0" err="1"/>
              <a:t>được</a:t>
            </a:r>
            <a:r>
              <a:rPr lang="en-US" dirty="0"/>
              <a:t> ko? =&gt; </a:t>
            </a:r>
            <a:r>
              <a:rPr lang="en-US" dirty="0" err="1"/>
              <a:t>được</a:t>
            </a:r>
            <a:endParaRPr lang="en-US" dirty="0"/>
          </a:p>
          <a:p>
            <a:r>
              <a:rPr lang="en-US" dirty="0"/>
              <a:t>3 </a:t>
            </a:r>
            <a:r>
              <a:rPr lang="en-US" dirty="0" err="1"/>
              <a:t>hướng</a:t>
            </a:r>
            <a:r>
              <a:rPr lang="en-US" dirty="0"/>
              <a:t> </a:t>
            </a:r>
            <a:r>
              <a:rPr lang="en-US" dirty="0" err="1"/>
              <a:t>này</a:t>
            </a:r>
            <a:r>
              <a:rPr lang="en-US" dirty="0"/>
              <a:t> </a:t>
            </a:r>
            <a:r>
              <a:rPr lang="en-US" dirty="0" err="1"/>
              <a:t>là</a:t>
            </a:r>
            <a:r>
              <a:rPr lang="en-US" dirty="0"/>
              <a:t> </a:t>
            </a:r>
            <a:r>
              <a:rPr lang="en-US" dirty="0" err="1"/>
              <a:t>có</a:t>
            </a:r>
            <a:r>
              <a:rPr lang="en-US" dirty="0"/>
              <a:t> </a:t>
            </a:r>
            <a:r>
              <a:rPr lang="en-US" dirty="0" err="1"/>
              <a:t>thể</a:t>
            </a:r>
            <a:r>
              <a:rPr lang="en-US" dirty="0"/>
              <a:t> </a:t>
            </a:r>
            <a:r>
              <a:rPr lang="en-US" dirty="0" err="1"/>
              <a:t>chọn</a:t>
            </a:r>
            <a:r>
              <a:rPr lang="en-US" dirty="0"/>
              <a:t> </a:t>
            </a:r>
            <a:r>
              <a:rPr lang="en-US" dirty="0" err="1"/>
              <a:t>lựa</a:t>
            </a:r>
            <a:r>
              <a:rPr lang="en-US" dirty="0"/>
              <a:t>. </a:t>
            </a:r>
            <a:r>
              <a:rPr lang="en-US" dirty="0" err="1"/>
              <a:t>Nếu</a:t>
            </a:r>
            <a:r>
              <a:rPr lang="en-US" dirty="0"/>
              <a:t> PT </a:t>
            </a:r>
            <a:r>
              <a:rPr lang="en-US" dirty="0" err="1"/>
              <a:t>viên</a:t>
            </a:r>
            <a:r>
              <a:rPr lang="en-US" dirty="0"/>
              <a:t> </a:t>
            </a:r>
            <a:r>
              <a:rPr lang="en-US" dirty="0" err="1"/>
              <a:t>chưa</a:t>
            </a:r>
            <a:r>
              <a:rPr lang="en-US" dirty="0"/>
              <a:t> </a:t>
            </a:r>
            <a:r>
              <a:rPr lang="en-US" dirty="0" err="1"/>
              <a:t>giỏi</a:t>
            </a:r>
            <a:r>
              <a:rPr lang="en-US" dirty="0"/>
              <a:t> =&gt; </a:t>
            </a:r>
            <a:r>
              <a:rPr lang="en-US" dirty="0" err="1"/>
              <a:t>dẫn</a:t>
            </a:r>
            <a:r>
              <a:rPr lang="en-US" dirty="0"/>
              <a:t> </a:t>
            </a:r>
            <a:r>
              <a:rPr lang="en-US" dirty="0" err="1"/>
              <a:t>lưu</a:t>
            </a:r>
            <a:r>
              <a:rPr lang="en-US" dirty="0"/>
              <a:t> </a:t>
            </a:r>
            <a:r>
              <a:rPr lang="en-US" dirty="0" err="1"/>
              <a:t>túi</a:t>
            </a:r>
            <a:r>
              <a:rPr lang="en-US" dirty="0"/>
              <a:t> </a:t>
            </a:r>
            <a:r>
              <a:rPr lang="en-US" dirty="0" err="1"/>
              <a:t>mật</a:t>
            </a:r>
            <a:r>
              <a:rPr lang="en-US" dirty="0"/>
              <a:t> </a:t>
            </a:r>
            <a:r>
              <a:rPr lang="en-US" dirty="0" err="1"/>
              <a:t>trước</a:t>
            </a:r>
            <a:r>
              <a:rPr lang="en-US" dirty="0"/>
              <a:t>, </a:t>
            </a:r>
            <a:r>
              <a:rPr lang="en-US" dirty="0" err="1"/>
              <a:t>rồi</a:t>
            </a:r>
            <a:r>
              <a:rPr lang="en-US" dirty="0"/>
              <a:t> </a:t>
            </a:r>
            <a:r>
              <a:rPr lang="en-US" dirty="0" err="1"/>
              <a:t>ổn</a:t>
            </a:r>
            <a:r>
              <a:rPr lang="en-US" dirty="0"/>
              <a:t> </a:t>
            </a:r>
            <a:r>
              <a:rPr lang="en-US" dirty="0" err="1"/>
              <a:t>định</a:t>
            </a:r>
            <a:endParaRPr lang="en-US" dirty="0"/>
          </a:p>
          <a:p>
            <a:r>
              <a:rPr lang="en-US" dirty="0"/>
              <a:t>Ca </a:t>
            </a:r>
            <a:r>
              <a:rPr lang="en-US" dirty="0" err="1"/>
              <a:t>này</a:t>
            </a:r>
            <a:r>
              <a:rPr lang="en-US" dirty="0"/>
              <a:t> </a:t>
            </a:r>
            <a:r>
              <a:rPr lang="en-US" dirty="0" err="1"/>
              <a:t>mập</a:t>
            </a:r>
            <a:r>
              <a:rPr lang="en-US" dirty="0"/>
              <a:t> =&gt; </a:t>
            </a:r>
            <a:r>
              <a:rPr lang="en-US" dirty="0" err="1"/>
              <a:t>mổ</a:t>
            </a:r>
            <a:r>
              <a:rPr lang="en-US" dirty="0"/>
              <a:t> </a:t>
            </a:r>
            <a:r>
              <a:rPr lang="en-US" dirty="0" err="1"/>
              <a:t>mở</a:t>
            </a:r>
            <a:r>
              <a:rPr lang="en-US" dirty="0"/>
              <a:t> </a:t>
            </a:r>
            <a:r>
              <a:rPr lang="en-US" dirty="0" err="1"/>
              <a:t>phải</a:t>
            </a:r>
            <a:r>
              <a:rPr lang="en-US" dirty="0"/>
              <a:t> </a:t>
            </a:r>
            <a:r>
              <a:rPr lang="en-US" dirty="0" err="1"/>
              <a:t>vết</a:t>
            </a:r>
            <a:r>
              <a:rPr lang="en-US" dirty="0"/>
              <a:t> </a:t>
            </a:r>
            <a:r>
              <a:rPr lang="en-US" dirty="0" err="1"/>
              <a:t>mổ</a:t>
            </a:r>
            <a:r>
              <a:rPr lang="en-US" dirty="0"/>
              <a:t> </a:t>
            </a:r>
            <a:r>
              <a:rPr lang="en-US" dirty="0" err="1"/>
              <a:t>lớn</a:t>
            </a:r>
            <a:r>
              <a:rPr lang="en-US" dirty="0"/>
              <a:t>, </a:t>
            </a:r>
            <a:r>
              <a:rPr lang="en-US" dirty="0" err="1"/>
              <a:t>nt</a:t>
            </a:r>
            <a:r>
              <a:rPr lang="en-US" dirty="0"/>
              <a:t> </a:t>
            </a:r>
            <a:r>
              <a:rPr lang="en-US" dirty="0" err="1"/>
              <a:t>vết</a:t>
            </a:r>
            <a:r>
              <a:rPr lang="en-US" dirty="0"/>
              <a:t> </a:t>
            </a:r>
            <a:r>
              <a:rPr lang="en-US" dirty="0" err="1"/>
              <a:t>mổ</a:t>
            </a:r>
            <a:endParaRPr lang="en-US" dirty="0"/>
          </a:p>
          <a:p>
            <a:r>
              <a:rPr lang="en-US" dirty="0" err="1"/>
              <a:t>Đăt</a:t>
            </a:r>
            <a:r>
              <a:rPr lang="en-US" dirty="0"/>
              <a:t> </a:t>
            </a:r>
            <a:r>
              <a:rPr lang="en-US" dirty="0" err="1"/>
              <a:t>ống</a:t>
            </a:r>
            <a:r>
              <a:rPr lang="en-US" dirty="0"/>
              <a:t> </a:t>
            </a:r>
            <a:r>
              <a:rPr lang="en-US" dirty="0" err="1"/>
              <a:t>dẫn</a:t>
            </a:r>
            <a:r>
              <a:rPr lang="en-US" dirty="0"/>
              <a:t> </a:t>
            </a:r>
            <a:r>
              <a:rPr lang="en-US" dirty="0" err="1"/>
              <a:t>lưu</a:t>
            </a:r>
            <a:r>
              <a:rPr lang="en-US" dirty="0"/>
              <a:t>:</a:t>
            </a:r>
          </a:p>
          <a:p>
            <a:r>
              <a:rPr lang="en-US" dirty="0" err="1"/>
              <a:t>Dự</a:t>
            </a:r>
            <a:r>
              <a:rPr lang="en-US" dirty="0"/>
              <a:t> </a:t>
            </a:r>
            <a:r>
              <a:rPr lang="en-US" dirty="0" err="1"/>
              <a:t>phòng</a:t>
            </a:r>
            <a:r>
              <a:rPr lang="en-US" dirty="0"/>
              <a:t>: 5-7 ls, </a:t>
            </a:r>
            <a:r>
              <a:rPr lang="en-US" dirty="0" err="1"/>
              <a:t>xét</a:t>
            </a:r>
            <a:r>
              <a:rPr lang="en-US" dirty="0"/>
              <a:t> </a:t>
            </a:r>
            <a:r>
              <a:rPr lang="en-US" dirty="0" err="1"/>
              <a:t>nghiệm</a:t>
            </a:r>
            <a:r>
              <a:rPr lang="en-US" dirty="0"/>
              <a:t> ok </a:t>
            </a:r>
            <a:r>
              <a:rPr lang="en-US" dirty="0" err="1"/>
              <a:t>thì</a:t>
            </a:r>
            <a:r>
              <a:rPr lang="en-US" dirty="0"/>
              <a:t> </a:t>
            </a:r>
            <a:r>
              <a:rPr lang="en-US" dirty="0" err="1"/>
              <a:t>yên</a:t>
            </a:r>
            <a:r>
              <a:rPr lang="en-US" dirty="0"/>
              <a:t> </a:t>
            </a:r>
            <a:r>
              <a:rPr lang="en-US" dirty="0" err="1"/>
              <a:t>tâm</a:t>
            </a:r>
            <a:r>
              <a:rPr lang="en-US" dirty="0"/>
              <a:t> </a:t>
            </a:r>
            <a:r>
              <a:rPr lang="en-US" dirty="0" err="1"/>
              <a:t>không</a:t>
            </a:r>
            <a:r>
              <a:rPr lang="en-US" dirty="0"/>
              <a:t> </a:t>
            </a:r>
            <a:r>
              <a:rPr lang="en-US" dirty="0" err="1"/>
              <a:t>rò</a:t>
            </a:r>
            <a:r>
              <a:rPr lang="en-US" dirty="0"/>
              <a:t> </a:t>
            </a:r>
            <a:r>
              <a:rPr lang="en-US" dirty="0" err="1"/>
              <a:t>mật</a:t>
            </a:r>
            <a:r>
              <a:rPr lang="en-US" dirty="0"/>
              <a:t>, </a:t>
            </a:r>
            <a:r>
              <a:rPr lang="en-US" dirty="0" err="1"/>
              <a:t>ngoài</a:t>
            </a:r>
            <a:r>
              <a:rPr lang="en-US" dirty="0"/>
              <a:t> </a:t>
            </a:r>
            <a:r>
              <a:rPr lang="en-US" dirty="0" err="1"/>
              <a:t>ra</a:t>
            </a:r>
            <a:r>
              <a:rPr lang="en-US" dirty="0"/>
              <a:t> </a:t>
            </a:r>
            <a:r>
              <a:rPr lang="en-US" dirty="0" err="1"/>
              <a:t>còn</a:t>
            </a:r>
            <a:r>
              <a:rPr lang="en-US" dirty="0"/>
              <a:t> </a:t>
            </a:r>
            <a:r>
              <a:rPr lang="en-US" dirty="0" err="1"/>
              <a:t>dự</a:t>
            </a:r>
            <a:r>
              <a:rPr lang="en-US" dirty="0"/>
              <a:t> </a:t>
            </a:r>
            <a:r>
              <a:rPr lang="en-US" dirty="0" err="1"/>
              <a:t>phòng</a:t>
            </a:r>
            <a:r>
              <a:rPr lang="en-US" dirty="0"/>
              <a:t> </a:t>
            </a:r>
            <a:r>
              <a:rPr lang="en-US" dirty="0" err="1"/>
              <a:t>chảy</a:t>
            </a:r>
            <a:r>
              <a:rPr lang="en-US" dirty="0"/>
              <a:t> </a:t>
            </a:r>
            <a:r>
              <a:rPr lang="en-US" dirty="0" err="1"/>
              <a:t>máu</a:t>
            </a:r>
            <a:r>
              <a:rPr lang="en-US" dirty="0"/>
              <a:t> (24 </a:t>
            </a:r>
            <a:r>
              <a:rPr lang="en-US" dirty="0" err="1"/>
              <a:t>giờ</a:t>
            </a:r>
            <a:r>
              <a:rPr lang="en-US" dirty="0"/>
              <a:t> </a:t>
            </a:r>
            <a:r>
              <a:rPr lang="en-US" dirty="0" err="1"/>
              <a:t>đầu</a:t>
            </a:r>
            <a:r>
              <a:rPr lang="en-US" dirty="0"/>
              <a:t>) : qua </a:t>
            </a:r>
            <a:r>
              <a:rPr lang="en-US" dirty="0" err="1"/>
              <a:t>thời</a:t>
            </a:r>
            <a:r>
              <a:rPr lang="en-US" dirty="0"/>
              <a:t> </a:t>
            </a:r>
            <a:r>
              <a:rPr lang="en-US" dirty="0" err="1"/>
              <a:t>gian</a:t>
            </a:r>
            <a:r>
              <a:rPr lang="en-US" dirty="0"/>
              <a:t> </a:t>
            </a:r>
            <a:r>
              <a:rPr lang="en-US" dirty="0" err="1"/>
              <a:t>này</a:t>
            </a:r>
            <a:r>
              <a:rPr lang="en-US" dirty="0"/>
              <a:t> =&gt;</a:t>
            </a:r>
            <a:r>
              <a:rPr lang="en-US" dirty="0" err="1"/>
              <a:t>rút</a:t>
            </a:r>
            <a:r>
              <a:rPr lang="en-US" dirty="0"/>
              <a:t> </a:t>
            </a:r>
            <a:r>
              <a:rPr lang="en-US" dirty="0" err="1"/>
              <a:t>ra</a:t>
            </a:r>
            <a:r>
              <a:rPr lang="en-US" dirty="0"/>
              <a:t> </a:t>
            </a:r>
            <a:r>
              <a:rPr lang="en-US" dirty="0" err="1"/>
              <a:t>được</a:t>
            </a:r>
            <a:r>
              <a:rPr lang="en-US" dirty="0"/>
              <a:t> </a:t>
            </a:r>
            <a:r>
              <a:rPr lang="en-US" dirty="0" err="1"/>
              <a:t>rồi</a:t>
            </a:r>
            <a:endParaRPr lang="en-US" dirty="0"/>
          </a:p>
          <a:p>
            <a:r>
              <a:rPr lang="en-US" dirty="0" err="1"/>
              <a:t>Tiếp</a:t>
            </a:r>
            <a:r>
              <a:rPr lang="en-US" dirty="0"/>
              <a:t> </a:t>
            </a:r>
            <a:r>
              <a:rPr lang="en-US" dirty="0" err="1"/>
              <a:t>cận</a:t>
            </a:r>
            <a:r>
              <a:rPr lang="en-US" dirty="0"/>
              <a:t> </a:t>
            </a:r>
            <a:r>
              <a:rPr lang="en-US" dirty="0" err="1"/>
              <a:t>hậu</a:t>
            </a:r>
            <a:r>
              <a:rPr lang="en-US" dirty="0"/>
              <a:t> </a:t>
            </a:r>
            <a:r>
              <a:rPr lang="en-US" dirty="0" err="1"/>
              <a:t>phẫu</a:t>
            </a:r>
            <a:r>
              <a:rPr lang="en-US" dirty="0"/>
              <a:t> </a:t>
            </a:r>
            <a:r>
              <a:rPr lang="en-US" dirty="0" err="1"/>
              <a:t>có</a:t>
            </a:r>
            <a:r>
              <a:rPr lang="en-US" dirty="0"/>
              <a:t> </a:t>
            </a:r>
            <a:r>
              <a:rPr lang="en-US" dirty="0" err="1"/>
              <a:t>ống</a:t>
            </a:r>
            <a:r>
              <a:rPr lang="en-US" dirty="0"/>
              <a:t> </a:t>
            </a:r>
            <a:r>
              <a:rPr lang="en-US" dirty="0" err="1"/>
              <a:t>dẫn</a:t>
            </a:r>
            <a:r>
              <a:rPr lang="en-US" dirty="0"/>
              <a:t> </a:t>
            </a:r>
            <a:r>
              <a:rPr lang="en-US" dirty="0" err="1"/>
              <a:t>lưu</a:t>
            </a:r>
            <a:r>
              <a:rPr lang="en-US" dirty="0"/>
              <a:t>: </a:t>
            </a:r>
            <a:r>
              <a:rPr lang="en-US" dirty="0" err="1"/>
              <a:t>ống</a:t>
            </a:r>
            <a:r>
              <a:rPr lang="en-US" dirty="0"/>
              <a:t> </a:t>
            </a:r>
            <a:r>
              <a:rPr lang="en-US" dirty="0" err="1"/>
              <a:t>gì</a:t>
            </a:r>
            <a:r>
              <a:rPr lang="en-US" dirty="0"/>
              <a:t>, </a:t>
            </a:r>
            <a:r>
              <a:rPr lang="en-US" dirty="0" err="1"/>
              <a:t>mục</a:t>
            </a:r>
            <a:r>
              <a:rPr lang="en-US" dirty="0"/>
              <a:t> </a:t>
            </a:r>
            <a:r>
              <a:rPr lang="en-US" dirty="0" err="1"/>
              <a:t>đích</a:t>
            </a:r>
            <a:r>
              <a:rPr lang="en-US" dirty="0"/>
              <a:t> </a:t>
            </a:r>
            <a:r>
              <a:rPr lang="en-US" dirty="0" err="1"/>
              <a:t>gì</a:t>
            </a:r>
            <a:r>
              <a:rPr lang="en-US" dirty="0"/>
              <a:t> (</a:t>
            </a:r>
            <a:r>
              <a:rPr lang="en-US" dirty="0" err="1"/>
              <a:t>dự</a:t>
            </a:r>
            <a:r>
              <a:rPr lang="en-US" dirty="0"/>
              <a:t> </a:t>
            </a:r>
            <a:r>
              <a:rPr lang="en-US" dirty="0" err="1"/>
              <a:t>phòng</a:t>
            </a:r>
            <a:r>
              <a:rPr lang="en-US" dirty="0"/>
              <a:t> hay </a:t>
            </a:r>
            <a:r>
              <a:rPr lang="en-US" dirty="0" err="1"/>
              <a:t>điều</a:t>
            </a:r>
            <a:r>
              <a:rPr lang="en-US" dirty="0"/>
              <a:t> </a:t>
            </a:r>
            <a:r>
              <a:rPr lang="en-US" dirty="0" err="1"/>
              <a:t>trị</a:t>
            </a:r>
            <a:r>
              <a:rPr lang="en-US" dirty="0"/>
              <a:t>) =&gt; </a:t>
            </a:r>
            <a:r>
              <a:rPr lang="en-US" dirty="0" err="1"/>
              <a:t>theo</a:t>
            </a:r>
            <a:r>
              <a:rPr lang="en-US" dirty="0"/>
              <a:t> </a:t>
            </a:r>
            <a:r>
              <a:rPr lang="en-US" dirty="0" err="1"/>
              <a:t>dõi</a:t>
            </a:r>
            <a:r>
              <a:rPr lang="en-US" dirty="0"/>
              <a:t> </a:t>
            </a:r>
            <a:r>
              <a:rPr lang="en-US" dirty="0" err="1"/>
              <a:t>những</a:t>
            </a:r>
            <a:r>
              <a:rPr lang="en-US" dirty="0"/>
              <a:t> </a:t>
            </a:r>
            <a:r>
              <a:rPr lang="en-US" dirty="0" err="1"/>
              <a:t>gì</a:t>
            </a:r>
            <a:r>
              <a:rPr lang="en-US" dirty="0"/>
              <a:t>, </a:t>
            </a:r>
            <a:r>
              <a:rPr lang="en-US" dirty="0" err="1"/>
              <a:t>khi</a:t>
            </a:r>
            <a:r>
              <a:rPr lang="en-US" dirty="0"/>
              <a:t> </a:t>
            </a:r>
            <a:r>
              <a:rPr lang="en-US" dirty="0" err="1"/>
              <a:t>nào</a:t>
            </a:r>
            <a:r>
              <a:rPr lang="en-US" dirty="0"/>
              <a:t> </a:t>
            </a:r>
            <a:r>
              <a:rPr lang="en-US" dirty="0" err="1"/>
              <a:t>rút</a:t>
            </a:r>
            <a:endParaRPr lang="en-US" dirty="0"/>
          </a:p>
          <a:p>
            <a:r>
              <a:rPr lang="en-US" dirty="0" err="1"/>
              <a:t>Coi</a:t>
            </a:r>
            <a:r>
              <a:rPr lang="en-US" dirty="0"/>
              <a:t> </a:t>
            </a:r>
            <a:r>
              <a:rPr lang="en-US" dirty="0" err="1"/>
              <a:t>tường</a:t>
            </a:r>
            <a:r>
              <a:rPr lang="en-US" dirty="0"/>
              <a:t> </a:t>
            </a:r>
            <a:r>
              <a:rPr lang="en-US" dirty="0" err="1"/>
              <a:t>trình</a:t>
            </a:r>
            <a:r>
              <a:rPr lang="en-US" dirty="0"/>
              <a:t> </a:t>
            </a:r>
            <a:r>
              <a:rPr lang="en-US" dirty="0" err="1"/>
              <a:t>phẫu</a:t>
            </a:r>
            <a:r>
              <a:rPr lang="en-US" dirty="0"/>
              <a:t> </a:t>
            </a:r>
            <a:r>
              <a:rPr lang="en-US" dirty="0" err="1"/>
              <a:t>thuật</a:t>
            </a:r>
            <a:endParaRPr lang="vi-VN" dirty="0"/>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28</a:t>
            </a:fld>
            <a:endParaRPr lang="vi-VN"/>
          </a:p>
        </p:txBody>
      </p:sp>
    </p:spTree>
    <p:extLst>
      <p:ext uri="{BB962C8B-B14F-4D97-AF65-F5344CB8AC3E}">
        <p14:creationId xmlns:p14="http://schemas.microsoft.com/office/powerpoint/2010/main" val="3409992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29</a:t>
            </a:fld>
            <a:endParaRPr lang="vi-VN"/>
          </a:p>
        </p:txBody>
      </p:sp>
    </p:spTree>
    <p:extLst>
      <p:ext uri="{BB962C8B-B14F-4D97-AF65-F5344CB8AC3E}">
        <p14:creationId xmlns:p14="http://schemas.microsoft.com/office/powerpoint/2010/main" val="2300600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Thầy Sơn sửa BA:</a:t>
            </a:r>
          </a:p>
          <a:p>
            <a:r>
              <a:rPr lang="en-US"/>
              <a:t>Tính chất đau phải nêu có ý nghĩa chẩn đoán: bệnh 4 ngày, </a:t>
            </a:r>
          </a:p>
          <a:p>
            <a:r>
              <a:rPr lang="en-US"/>
              <a:t>N1: đau ... Kèm theo chướng bụng,</a:t>
            </a:r>
          </a:p>
          <a:p>
            <a:r>
              <a:rPr lang="en-US"/>
              <a:t>Thừa: 1 tiếng, ngày hôm sau, </a:t>
            </a:r>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4</a:t>
            </a:fld>
            <a:endParaRPr lang="vi-VN"/>
          </a:p>
        </p:txBody>
      </p:sp>
    </p:spTree>
    <p:extLst>
      <p:ext uri="{BB962C8B-B14F-4D97-AF65-F5344CB8AC3E}">
        <p14:creationId xmlns:p14="http://schemas.microsoft.com/office/powerpoint/2010/main" val="3808370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BS 4 ngày,  bị miss N2,3, tự nhiên qua N4, </a:t>
            </a:r>
          </a:p>
          <a:p>
            <a:r>
              <a:rPr lang="en-US"/>
              <a:t>Đừng nên dùng từ dân dã quá</a:t>
            </a:r>
          </a:p>
          <a:p>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5</a:t>
            </a:fld>
            <a:endParaRPr lang="vi-VN"/>
          </a:p>
        </p:txBody>
      </p:sp>
    </p:spTree>
    <p:extLst>
      <p:ext uri="{BB962C8B-B14F-4D97-AF65-F5344CB8AC3E}">
        <p14:creationId xmlns:p14="http://schemas.microsoft.com/office/powerpoint/2010/main" val="225013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Nhiều chữ quá</a:t>
            </a:r>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6</a:t>
            </a:fld>
            <a:endParaRPr lang="vi-VN"/>
          </a:p>
        </p:txBody>
      </p:sp>
    </p:spTree>
    <p:extLst>
      <p:ext uri="{BB962C8B-B14F-4D97-AF65-F5344CB8AC3E}">
        <p14:creationId xmlns:p14="http://schemas.microsoft.com/office/powerpoint/2010/main" val="531781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13</a:t>
            </a:fld>
            <a:endParaRPr lang="vi-VN"/>
          </a:p>
        </p:txBody>
      </p:sp>
    </p:spTree>
    <p:extLst>
      <p:ext uri="{BB962C8B-B14F-4D97-AF65-F5344CB8AC3E}">
        <p14:creationId xmlns:p14="http://schemas.microsoft.com/office/powerpoint/2010/main" val="419015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Loét nên đưa lên trên</a:t>
            </a:r>
          </a:p>
          <a:p>
            <a:r>
              <a:rPr lang="en-US"/>
              <a:t>Bán tắc ruột: tính chất đau đặc trưng kiểu quặn cơn</a:t>
            </a:r>
          </a:p>
          <a:p>
            <a:r>
              <a:rPr lang="en-US"/>
              <a:t>VTC: có thể có, nhưng coi chừng là bệnh kèm theo, là hậu quả sỏi túi mật rớt xuống. Nên đừng chẩn đoán phân biệt VTC, mà chẩn đoán ??? (NGHE LẠI). N4 đau đột ngột nặng coi chừng là VTC do biến chứng VTC</a:t>
            </a:r>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16</a:t>
            </a:fld>
            <a:endParaRPr lang="vi-VN"/>
          </a:p>
        </p:txBody>
      </p:sp>
    </p:spTree>
    <p:extLst>
      <p:ext uri="{BB962C8B-B14F-4D97-AF65-F5344CB8AC3E}">
        <p14:creationId xmlns:p14="http://schemas.microsoft.com/office/powerpoint/2010/main" val="346782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Cách ghi: ghi những cái cần cho chẩn đoán sơ bộ</a:t>
            </a:r>
          </a:p>
          <a:p>
            <a:r>
              <a:rPr lang="en-US"/>
              <a:t>Đầu tay: SA bung, CTM, CRP, làm bilirubin nữa, men tụy</a:t>
            </a:r>
          </a:p>
          <a:p>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17</a:t>
            </a:fld>
            <a:endParaRPr lang="vi-VN"/>
          </a:p>
        </p:txBody>
      </p:sp>
    </p:spTree>
    <p:extLst>
      <p:ext uri="{BB962C8B-B14F-4D97-AF65-F5344CB8AC3E}">
        <p14:creationId xmlns:p14="http://schemas.microsoft.com/office/powerpoint/2010/main" val="2625204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Túi mật nhiều sỏi</a:t>
            </a:r>
          </a:p>
          <a:p>
            <a:r>
              <a:rPr lang="en-US"/>
              <a:t>Đường mật trong ngoài gan ko giãn: bệnh chưa ảnh hưởng đường mật</a:t>
            </a:r>
          </a:p>
          <a:p>
            <a:r>
              <a:rPr lang="en-US"/>
              <a:t>Tụy: ko coi trên SA này dc, vì bị cản bởi dạ dày, đại tràng ngang che =&gt; chưa loại VTC</a:t>
            </a:r>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21</a:t>
            </a:fld>
            <a:endParaRPr lang="vi-VN"/>
          </a:p>
        </p:txBody>
      </p:sp>
    </p:spTree>
    <p:extLst>
      <p:ext uri="{BB962C8B-B14F-4D97-AF65-F5344CB8AC3E}">
        <p14:creationId xmlns:p14="http://schemas.microsoft.com/office/powerpoint/2010/main" val="3915231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Ko cần phải đọc sỏi lơ lủng này đâu, quan trọng là đọc cái gì gây tắc =&gt; sỏi kẹt cổ</a:t>
            </a:r>
          </a:p>
          <a:p>
            <a:endParaRPr lang="vi-VN"/>
          </a:p>
        </p:txBody>
      </p:sp>
      <p:sp>
        <p:nvSpPr>
          <p:cNvPr id="4" name="Chỗ dành sẵn cho Số hiệu Bản chiếu 3"/>
          <p:cNvSpPr>
            <a:spLocks noGrp="1"/>
          </p:cNvSpPr>
          <p:nvPr>
            <p:ph type="sldNum" sz="quarter" idx="5"/>
          </p:nvPr>
        </p:nvSpPr>
        <p:spPr/>
        <p:txBody>
          <a:bodyPr/>
          <a:lstStyle/>
          <a:p>
            <a:fld id="{3B722C42-46DE-4AC6-9196-C5906AB44C1C}" type="slidenum">
              <a:rPr lang="vi-VN" smtClean="0"/>
              <a:t>22</a:t>
            </a:fld>
            <a:endParaRPr lang="vi-VN"/>
          </a:p>
        </p:txBody>
      </p:sp>
    </p:spTree>
    <p:extLst>
      <p:ext uri="{BB962C8B-B14F-4D97-AF65-F5344CB8AC3E}">
        <p14:creationId xmlns:p14="http://schemas.microsoft.com/office/powerpoint/2010/main" val="2550226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9B44843-1B18-3689-4B1B-25D9B516EDC5}"/>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2213C545-468F-A551-FD83-6C61E1505B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8D17537-9C38-E47D-FD68-EED6DE2F28C4}"/>
              </a:ext>
            </a:extLst>
          </p:cNvPr>
          <p:cNvSpPr>
            <a:spLocks noGrp="1"/>
          </p:cNvSpPr>
          <p:nvPr>
            <p:ph type="dt" sz="half" idx="10"/>
          </p:nvPr>
        </p:nvSpPr>
        <p:spPr/>
        <p:txBody>
          <a:bodyPr/>
          <a:lstStyle/>
          <a:p>
            <a:fld id="{0DAF61AA-5A98-4049-A93E-477E5505141A}" type="datetimeFigureOut">
              <a:rPr lang="en-US" smtClean="0"/>
              <a:pPr/>
              <a:t>11/7/22</a:t>
            </a:fld>
            <a:endParaRPr lang="en-US"/>
          </a:p>
        </p:txBody>
      </p:sp>
      <p:sp>
        <p:nvSpPr>
          <p:cNvPr id="5" name="Chỗ dành sẵn cho Chân trang 4">
            <a:extLst>
              <a:ext uri="{FF2B5EF4-FFF2-40B4-BE49-F238E27FC236}">
                <a16:creationId xmlns:a16="http://schemas.microsoft.com/office/drawing/2014/main" id="{FD4DE1FF-4B41-3B58-1581-0927C95316A6}"/>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323ED75-19DB-7EE5-18CB-6100956EFCE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031257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2960A2E-CBB6-E595-7168-E1C7474F2E82}"/>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FEADE3D6-F3C2-481D-2F9A-0EC328C80FD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ABA66BF-E152-C0EF-5E47-AAC6A8A4E208}"/>
              </a:ext>
            </a:extLst>
          </p:cNvPr>
          <p:cNvSpPr>
            <a:spLocks noGrp="1"/>
          </p:cNvSpPr>
          <p:nvPr>
            <p:ph type="dt" sz="half" idx="10"/>
          </p:nvPr>
        </p:nvSpPr>
        <p:spPr/>
        <p:txBody>
          <a:bodyPr/>
          <a:lstStyle/>
          <a:p>
            <a:fld id="{0DAF61AA-5A98-4049-A93E-477E5505141A}" type="datetimeFigureOut">
              <a:rPr lang="en-US" smtClean="0"/>
              <a:pPr/>
              <a:t>11/7/22</a:t>
            </a:fld>
            <a:endParaRPr lang="en-US"/>
          </a:p>
        </p:txBody>
      </p:sp>
      <p:sp>
        <p:nvSpPr>
          <p:cNvPr id="5" name="Chỗ dành sẵn cho Chân trang 4">
            <a:extLst>
              <a:ext uri="{FF2B5EF4-FFF2-40B4-BE49-F238E27FC236}">
                <a16:creationId xmlns:a16="http://schemas.microsoft.com/office/drawing/2014/main" id="{5EFFA2EA-9EE5-4C65-993A-FBE9B0EDF31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C0D0583F-E2FE-F06F-FE38-76462B1F6CC2}"/>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510183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60B8FDBB-5114-C2FB-E15A-33571A43CDA5}"/>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50C0254C-AA02-9863-9FE8-7335577CDCCD}"/>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5E57A4A3-BDCF-B623-43D0-0DAA36D8F8DF}"/>
              </a:ext>
            </a:extLst>
          </p:cNvPr>
          <p:cNvSpPr>
            <a:spLocks noGrp="1"/>
          </p:cNvSpPr>
          <p:nvPr>
            <p:ph type="dt" sz="half" idx="10"/>
          </p:nvPr>
        </p:nvSpPr>
        <p:spPr/>
        <p:txBody>
          <a:bodyPr/>
          <a:lstStyle/>
          <a:p>
            <a:fld id="{0DAF61AA-5A98-4049-A93E-477E5505141A}" type="datetimeFigureOut">
              <a:rPr lang="en-US" smtClean="0"/>
              <a:pPr/>
              <a:t>11/7/22</a:t>
            </a:fld>
            <a:endParaRPr lang="en-US"/>
          </a:p>
        </p:txBody>
      </p:sp>
      <p:sp>
        <p:nvSpPr>
          <p:cNvPr id="5" name="Chỗ dành sẵn cho Chân trang 4">
            <a:extLst>
              <a:ext uri="{FF2B5EF4-FFF2-40B4-BE49-F238E27FC236}">
                <a16:creationId xmlns:a16="http://schemas.microsoft.com/office/drawing/2014/main" id="{63692C5F-4431-C093-DA68-8536FB57024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5A58B767-9581-3019-FD50-F8B9F795EB6E}"/>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25538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E8C2B9-5A9E-42CF-ED5D-692442AF5AF2}"/>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6D67DCA0-6541-C1BD-4D40-93C6491AA4F4}"/>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737006DE-7DEB-6A89-DE8D-048A1BB34F4A}"/>
              </a:ext>
            </a:extLst>
          </p:cNvPr>
          <p:cNvSpPr>
            <a:spLocks noGrp="1"/>
          </p:cNvSpPr>
          <p:nvPr>
            <p:ph type="dt" sz="half" idx="10"/>
          </p:nvPr>
        </p:nvSpPr>
        <p:spPr/>
        <p:txBody>
          <a:bodyPr/>
          <a:lstStyle/>
          <a:p>
            <a:fld id="{0DAF61AA-5A98-4049-A93E-477E5505141A}" type="datetimeFigureOut">
              <a:rPr lang="en-US" smtClean="0"/>
              <a:pPr/>
              <a:t>11/7/22</a:t>
            </a:fld>
            <a:endParaRPr lang="en-US"/>
          </a:p>
        </p:txBody>
      </p:sp>
      <p:sp>
        <p:nvSpPr>
          <p:cNvPr id="5" name="Chỗ dành sẵn cho Chân trang 4">
            <a:extLst>
              <a:ext uri="{FF2B5EF4-FFF2-40B4-BE49-F238E27FC236}">
                <a16:creationId xmlns:a16="http://schemas.microsoft.com/office/drawing/2014/main" id="{3D284119-36DB-6DFE-0B66-7A14826D7B36}"/>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A8EEEA9F-C400-A344-757A-8A0AED68BA6E}"/>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978404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0027422-3B1A-4652-7735-FF7DCDDC9C57}"/>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CFCD559C-4E26-BDA4-F2C8-4F7EB9FC43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0D008060-11AA-079C-CC82-4CF1B9E28C4F}"/>
              </a:ext>
            </a:extLst>
          </p:cNvPr>
          <p:cNvSpPr>
            <a:spLocks noGrp="1"/>
          </p:cNvSpPr>
          <p:nvPr>
            <p:ph type="dt" sz="half" idx="10"/>
          </p:nvPr>
        </p:nvSpPr>
        <p:spPr/>
        <p:txBody>
          <a:bodyPr/>
          <a:lstStyle/>
          <a:p>
            <a:fld id="{0DAF61AA-5A98-4049-A93E-477E5505141A}" type="datetimeFigureOut">
              <a:rPr lang="en-US" smtClean="0"/>
              <a:pPr/>
              <a:t>11/7/22</a:t>
            </a:fld>
            <a:endParaRPr lang="en-US"/>
          </a:p>
        </p:txBody>
      </p:sp>
      <p:sp>
        <p:nvSpPr>
          <p:cNvPr id="5" name="Chỗ dành sẵn cho Chân trang 4">
            <a:extLst>
              <a:ext uri="{FF2B5EF4-FFF2-40B4-BE49-F238E27FC236}">
                <a16:creationId xmlns:a16="http://schemas.microsoft.com/office/drawing/2014/main" id="{0E11D7E2-260C-1B29-7BE5-268BCDDD41F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A7378A4-B766-AB20-1F41-32C482AC70E8}"/>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5953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28565D4-6539-32C8-DD1D-12E2F18DE290}"/>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F44D110-24C2-BBBF-73DF-FE5A57412955}"/>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54B308FB-7159-53B8-F618-136AFEA0324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3B8738E0-CE16-E6BA-36BF-4F44E93955BA}"/>
              </a:ext>
            </a:extLst>
          </p:cNvPr>
          <p:cNvSpPr>
            <a:spLocks noGrp="1"/>
          </p:cNvSpPr>
          <p:nvPr>
            <p:ph type="dt" sz="half" idx="10"/>
          </p:nvPr>
        </p:nvSpPr>
        <p:spPr/>
        <p:txBody>
          <a:bodyPr/>
          <a:lstStyle/>
          <a:p>
            <a:fld id="{0DAF61AA-5A98-4049-A93E-477E5505141A}" type="datetimeFigureOut">
              <a:rPr lang="en-US" smtClean="0"/>
              <a:pPr/>
              <a:t>11/7/22</a:t>
            </a:fld>
            <a:endParaRPr lang="en-US"/>
          </a:p>
        </p:txBody>
      </p:sp>
      <p:sp>
        <p:nvSpPr>
          <p:cNvPr id="6" name="Chỗ dành sẵn cho Chân trang 5">
            <a:extLst>
              <a:ext uri="{FF2B5EF4-FFF2-40B4-BE49-F238E27FC236}">
                <a16:creationId xmlns:a16="http://schemas.microsoft.com/office/drawing/2014/main" id="{816774CE-177C-8086-ED60-A7F7868544D2}"/>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13329E85-7277-A77B-32B5-C86423E8965F}"/>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015376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B993B4B-AE08-A1EC-21A2-4F69248B6AEA}"/>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9FC7FF6F-8C55-3C90-7D9F-BBED91813D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409ECA53-7FF4-7975-0821-5475BFA17970}"/>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15A4EFAF-44E9-309B-088C-89A6793BBA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5588795E-620E-0A45-4BBB-2054834BD6B3}"/>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29575920-8EB6-B8DC-A443-B42B66E05D07}"/>
              </a:ext>
            </a:extLst>
          </p:cNvPr>
          <p:cNvSpPr>
            <a:spLocks noGrp="1"/>
          </p:cNvSpPr>
          <p:nvPr>
            <p:ph type="dt" sz="half" idx="10"/>
          </p:nvPr>
        </p:nvSpPr>
        <p:spPr/>
        <p:txBody>
          <a:bodyPr/>
          <a:lstStyle/>
          <a:p>
            <a:fld id="{0DAF61AA-5A98-4049-A93E-477E5505141A}" type="datetimeFigureOut">
              <a:rPr lang="en-US" smtClean="0"/>
              <a:pPr/>
              <a:t>11/7/22</a:t>
            </a:fld>
            <a:endParaRPr lang="en-US"/>
          </a:p>
        </p:txBody>
      </p:sp>
      <p:sp>
        <p:nvSpPr>
          <p:cNvPr id="8" name="Chỗ dành sẵn cho Chân trang 7">
            <a:extLst>
              <a:ext uri="{FF2B5EF4-FFF2-40B4-BE49-F238E27FC236}">
                <a16:creationId xmlns:a16="http://schemas.microsoft.com/office/drawing/2014/main" id="{7D7DC21D-399C-8F77-08A9-17572717EBEB}"/>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E3A49B0F-AD76-A1D0-79F0-92787C3917D6}"/>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088359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5A67769-CE34-0CA5-EE7D-26856FA91DE7}"/>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3EF52417-C3BD-AA58-5387-D5F7D8ACCB76}"/>
              </a:ext>
            </a:extLst>
          </p:cNvPr>
          <p:cNvSpPr>
            <a:spLocks noGrp="1"/>
          </p:cNvSpPr>
          <p:nvPr>
            <p:ph type="dt" sz="half" idx="10"/>
          </p:nvPr>
        </p:nvSpPr>
        <p:spPr/>
        <p:txBody>
          <a:bodyPr/>
          <a:lstStyle/>
          <a:p>
            <a:fld id="{0DAF61AA-5A98-4049-A93E-477E5505141A}" type="datetimeFigureOut">
              <a:rPr lang="en-US" smtClean="0"/>
              <a:pPr/>
              <a:t>11/7/22</a:t>
            </a:fld>
            <a:endParaRPr lang="en-US"/>
          </a:p>
        </p:txBody>
      </p:sp>
      <p:sp>
        <p:nvSpPr>
          <p:cNvPr id="4" name="Chỗ dành sẵn cho Chân trang 3">
            <a:extLst>
              <a:ext uri="{FF2B5EF4-FFF2-40B4-BE49-F238E27FC236}">
                <a16:creationId xmlns:a16="http://schemas.microsoft.com/office/drawing/2014/main" id="{4B76034D-3182-F9F9-4BE3-3580ADF89185}"/>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96FEF815-CA55-1B4D-A473-9728B16B5FFF}"/>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93332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5F883417-3F5C-0389-F4FA-E90F06817C8A}"/>
              </a:ext>
            </a:extLst>
          </p:cNvPr>
          <p:cNvSpPr>
            <a:spLocks noGrp="1"/>
          </p:cNvSpPr>
          <p:nvPr>
            <p:ph type="dt" sz="half" idx="10"/>
          </p:nvPr>
        </p:nvSpPr>
        <p:spPr/>
        <p:txBody>
          <a:bodyPr/>
          <a:lstStyle/>
          <a:p>
            <a:fld id="{0DAF61AA-5A98-4049-A93E-477E5505141A}" type="datetimeFigureOut">
              <a:rPr lang="en-US" smtClean="0"/>
              <a:pPr/>
              <a:t>11/7/22</a:t>
            </a:fld>
            <a:endParaRPr lang="en-US"/>
          </a:p>
        </p:txBody>
      </p:sp>
      <p:sp>
        <p:nvSpPr>
          <p:cNvPr id="3" name="Chỗ dành sẵn cho Chân trang 2">
            <a:extLst>
              <a:ext uri="{FF2B5EF4-FFF2-40B4-BE49-F238E27FC236}">
                <a16:creationId xmlns:a16="http://schemas.microsoft.com/office/drawing/2014/main" id="{AD4AEBFE-DD82-01DC-2090-1AF0A3E2B2B2}"/>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27CCF00A-FE78-A90E-6E98-1B34D13860B6}"/>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39115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75EBEFB-D862-1847-ADF4-5F785DAFC8EE}"/>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CC870427-A172-8685-3599-B350A762C5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2C1EDE4F-5049-4575-3C64-0C4F03016D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64C4F713-0957-6226-3320-DB4EC51C04BA}"/>
              </a:ext>
            </a:extLst>
          </p:cNvPr>
          <p:cNvSpPr>
            <a:spLocks noGrp="1"/>
          </p:cNvSpPr>
          <p:nvPr>
            <p:ph type="dt" sz="half" idx="10"/>
          </p:nvPr>
        </p:nvSpPr>
        <p:spPr/>
        <p:txBody>
          <a:bodyPr/>
          <a:lstStyle/>
          <a:p>
            <a:fld id="{0DAF61AA-5A98-4049-A93E-477E5505141A}" type="datetimeFigureOut">
              <a:rPr lang="en-US" smtClean="0"/>
              <a:pPr/>
              <a:t>11/7/22</a:t>
            </a:fld>
            <a:endParaRPr lang="en-US"/>
          </a:p>
        </p:txBody>
      </p:sp>
      <p:sp>
        <p:nvSpPr>
          <p:cNvPr id="6" name="Chỗ dành sẵn cho Chân trang 5">
            <a:extLst>
              <a:ext uri="{FF2B5EF4-FFF2-40B4-BE49-F238E27FC236}">
                <a16:creationId xmlns:a16="http://schemas.microsoft.com/office/drawing/2014/main" id="{3A7FF233-05A3-1239-FE34-3F4A933D77A4}"/>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1AC9DAA3-B756-7198-8669-F5D08D0AAAFB}"/>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190375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A6C9082-B3A6-D5E9-9350-6F147F849E10}"/>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456CCC6-C928-8D90-DFD2-478353DCF2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0E19A6D4-AB2A-BC27-33D1-0F79BCD2E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5D9AA7DC-E75F-4CEE-744D-3F78BD1636BA}"/>
              </a:ext>
            </a:extLst>
          </p:cNvPr>
          <p:cNvSpPr>
            <a:spLocks noGrp="1"/>
          </p:cNvSpPr>
          <p:nvPr>
            <p:ph type="dt" sz="half" idx="10"/>
          </p:nvPr>
        </p:nvSpPr>
        <p:spPr/>
        <p:txBody>
          <a:bodyPr/>
          <a:lstStyle/>
          <a:p>
            <a:fld id="{0DAF61AA-5A98-4049-A93E-477E5505141A}" type="datetimeFigureOut">
              <a:rPr lang="en-US" smtClean="0"/>
              <a:pPr/>
              <a:t>11/7/22</a:t>
            </a:fld>
            <a:endParaRPr lang="en-US"/>
          </a:p>
        </p:txBody>
      </p:sp>
      <p:sp>
        <p:nvSpPr>
          <p:cNvPr id="6" name="Chỗ dành sẵn cho Chân trang 5">
            <a:extLst>
              <a:ext uri="{FF2B5EF4-FFF2-40B4-BE49-F238E27FC236}">
                <a16:creationId xmlns:a16="http://schemas.microsoft.com/office/drawing/2014/main" id="{64DBEEF2-5BC7-9A38-3ED6-531F701DC4EA}"/>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35826A14-89CF-FB4C-63A8-54A963F48CF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041140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2C2184B5-6ECC-E9CE-14C0-DD376B24CC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456F950E-F6CC-4283-3418-709BE69E04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9A606F19-02C5-A537-CB0E-1F8020FDD8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F61AA-5A98-4049-A93E-477E5505141A}" type="datetimeFigureOut">
              <a:rPr lang="en-US" smtClean="0"/>
              <a:pPr/>
              <a:t>11/7/22</a:t>
            </a:fld>
            <a:endParaRPr lang="en-US"/>
          </a:p>
        </p:txBody>
      </p:sp>
      <p:sp>
        <p:nvSpPr>
          <p:cNvPr id="5" name="Chỗ dành sẵn cho Chân trang 4">
            <a:extLst>
              <a:ext uri="{FF2B5EF4-FFF2-40B4-BE49-F238E27FC236}">
                <a16:creationId xmlns:a16="http://schemas.microsoft.com/office/drawing/2014/main" id="{D9C9461A-92AF-775F-9508-945EB8C850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072A262B-E358-4DA3-F044-F2B3D2ED6F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00352364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9727-A5C8-A00F-DC52-39F3107BFCB5}"/>
              </a:ext>
            </a:extLst>
          </p:cNvPr>
          <p:cNvSpPr>
            <a:spLocks noGrp="1"/>
          </p:cNvSpPr>
          <p:nvPr>
            <p:ph type="ctrTitle"/>
          </p:nvPr>
        </p:nvSpPr>
        <p:spPr>
          <a:xfrm>
            <a:off x="467215" y="744910"/>
            <a:ext cx="6336321" cy="3130062"/>
          </a:xfrm>
        </p:spPr>
        <p:txBody>
          <a:bodyPr anchor="b">
            <a:normAutofit/>
          </a:bodyPr>
          <a:lstStyle/>
          <a:p>
            <a:r>
              <a:rPr lang="en-US"/>
              <a:t>BỆNH ÁN NGOẠI KHOA</a:t>
            </a:r>
          </a:p>
        </p:txBody>
      </p:sp>
      <p:sp>
        <p:nvSpPr>
          <p:cNvPr id="3" name="Subtitle 2">
            <a:extLst>
              <a:ext uri="{FF2B5EF4-FFF2-40B4-BE49-F238E27FC236}">
                <a16:creationId xmlns:a16="http://schemas.microsoft.com/office/drawing/2014/main" id="{358E3E8D-EA29-C1B6-9DFE-611C8B65347A}"/>
              </a:ext>
            </a:extLst>
          </p:cNvPr>
          <p:cNvSpPr>
            <a:spLocks noGrp="1"/>
          </p:cNvSpPr>
          <p:nvPr>
            <p:ph type="subTitle" idx="1"/>
          </p:nvPr>
        </p:nvSpPr>
        <p:spPr>
          <a:xfrm>
            <a:off x="467215" y="4259914"/>
            <a:ext cx="6402888" cy="2054306"/>
          </a:xfrm>
        </p:spPr>
        <p:txBody>
          <a:bodyPr anchor="t">
            <a:normAutofit/>
          </a:bodyPr>
          <a:lstStyle/>
          <a:p>
            <a:r>
              <a:rPr lang="en-US" sz="2200" err="1"/>
              <a:t>Sinh</a:t>
            </a:r>
            <a:r>
              <a:rPr lang="en-US" sz="2200"/>
              <a:t> </a:t>
            </a:r>
            <a:r>
              <a:rPr lang="en-US" sz="2200" err="1"/>
              <a:t>viên</a:t>
            </a:r>
            <a:r>
              <a:rPr lang="en-US" sz="2200"/>
              <a:t> </a:t>
            </a:r>
            <a:r>
              <a:rPr lang="en-US" sz="2200" err="1"/>
              <a:t>trình</a:t>
            </a:r>
            <a:r>
              <a:rPr lang="en-US" sz="2200"/>
              <a:t>: Bùi Kim Cúc – </a:t>
            </a:r>
            <a:r>
              <a:rPr lang="en-US" sz="2200" err="1"/>
              <a:t>Tổ</a:t>
            </a:r>
            <a:r>
              <a:rPr lang="en-US" sz="2200"/>
              <a:t> 29 – </a:t>
            </a:r>
            <a:r>
              <a:rPr lang="en-US" sz="2200" err="1"/>
              <a:t>Lớp</a:t>
            </a:r>
            <a:r>
              <a:rPr lang="en-US" sz="2200"/>
              <a:t> Y17E</a:t>
            </a:r>
          </a:p>
        </p:txBody>
      </p:sp>
    </p:spTree>
    <p:extLst>
      <p:ext uri="{BB962C8B-B14F-4D97-AF65-F5344CB8AC3E}">
        <p14:creationId xmlns:p14="http://schemas.microsoft.com/office/powerpoint/2010/main" val="766237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2985-31C2-11E9-2BB2-77413E8623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40D5AF-7CBC-A141-BFC6-D2BEF56AB406}"/>
              </a:ext>
            </a:extLst>
          </p:cNvPr>
          <p:cNvSpPr>
            <a:spLocks noGrp="1"/>
          </p:cNvSpPr>
          <p:nvPr>
            <p:ph idx="1"/>
          </p:nvPr>
        </p:nvSpPr>
        <p:spPr/>
        <p:txBody>
          <a:bodyPr>
            <a:normAutofit/>
          </a:bodyPr>
          <a:lstStyle/>
          <a:p>
            <a:pPr marL="0" indent="0">
              <a:buNone/>
            </a:pPr>
            <a:r>
              <a:rPr lang="en-US" b="1"/>
              <a:t>2. CƠ QUAN:</a:t>
            </a:r>
          </a:p>
          <a:p>
            <a:pPr>
              <a:buFontTx/>
              <a:buChar char="-"/>
            </a:pPr>
            <a:r>
              <a:rPr lang="vi-VN" sz="2800" err="1"/>
              <a:t>Đầu</a:t>
            </a:r>
            <a:r>
              <a:rPr lang="vi-VN" sz="2800"/>
              <a:t> </a:t>
            </a:r>
            <a:r>
              <a:rPr lang="vi-VN" sz="2800" err="1"/>
              <a:t>mặt</a:t>
            </a:r>
            <a:r>
              <a:rPr lang="vi-VN" sz="2800"/>
              <a:t> </a:t>
            </a:r>
            <a:r>
              <a:rPr lang="vi-VN" sz="2800" err="1"/>
              <a:t>cổ</a:t>
            </a:r>
            <a:r>
              <a:rPr lang="vi-VN" sz="2800"/>
              <a:t>: cân </a:t>
            </a:r>
            <a:r>
              <a:rPr lang="vi-VN" sz="2800" err="1"/>
              <a:t>đối</a:t>
            </a:r>
            <a:r>
              <a:rPr lang="vi-VN" sz="2800"/>
              <a:t>, </a:t>
            </a:r>
            <a:r>
              <a:rPr lang="en-US" sz="2800"/>
              <a:t>m</a:t>
            </a:r>
            <a:r>
              <a:rPr lang="vi-VN" sz="2800"/>
              <a:t>ôi không khô, </a:t>
            </a:r>
            <a:r>
              <a:rPr lang="vi-VN" sz="2800" err="1"/>
              <a:t>lưỡi</a:t>
            </a:r>
            <a:r>
              <a:rPr lang="vi-VN" sz="2800"/>
              <a:t> không dơ</a:t>
            </a:r>
            <a:r>
              <a:rPr lang="en-US" sz="2800"/>
              <a:t>, t</a:t>
            </a:r>
            <a:r>
              <a:rPr lang="vi-VN" sz="2800" err="1"/>
              <a:t>uyến</a:t>
            </a:r>
            <a:r>
              <a:rPr lang="vi-VN" sz="2800"/>
              <a:t> </a:t>
            </a:r>
            <a:r>
              <a:rPr lang="vi-VN" sz="2800" err="1"/>
              <a:t>giáp</a:t>
            </a:r>
            <a:r>
              <a:rPr lang="vi-VN" sz="2800"/>
              <a:t> không to</a:t>
            </a:r>
            <a:r>
              <a:rPr lang="en-US" sz="2800"/>
              <a:t>, k</a:t>
            </a:r>
            <a:r>
              <a:rPr lang="vi-VN" sz="2800"/>
              <a:t>hông </a:t>
            </a:r>
            <a:r>
              <a:rPr lang="vi-VN" sz="2800" err="1"/>
              <a:t>sờ</a:t>
            </a:r>
            <a:r>
              <a:rPr lang="vi-VN" sz="2800"/>
              <a:t> </a:t>
            </a:r>
            <a:r>
              <a:rPr lang="vi-VN" sz="2800" err="1"/>
              <a:t>chạm</a:t>
            </a:r>
            <a:r>
              <a:rPr lang="vi-VN" sz="2800"/>
              <a:t> h</a:t>
            </a:r>
            <a:r>
              <a:rPr lang="en-US" err="1"/>
              <a:t>ạch</a:t>
            </a:r>
            <a:r>
              <a:rPr lang="en-US"/>
              <a:t>.</a:t>
            </a:r>
            <a:endParaRPr lang="en-US" sz="2800"/>
          </a:p>
          <a:p>
            <a:pPr>
              <a:buFontTx/>
              <a:buChar char="-"/>
            </a:pPr>
            <a:r>
              <a:rPr lang="vi-VN" sz="2800" err="1"/>
              <a:t>Ngực</a:t>
            </a:r>
            <a:r>
              <a:rPr lang="vi-VN" sz="2800"/>
              <a:t>: cân </a:t>
            </a:r>
            <a:r>
              <a:rPr lang="vi-VN" sz="2800" err="1"/>
              <a:t>đối</a:t>
            </a:r>
            <a:r>
              <a:rPr lang="vi-VN" sz="2800"/>
              <a:t>, không u </a:t>
            </a:r>
            <a:r>
              <a:rPr lang="vi-VN" sz="2800" err="1"/>
              <a:t>sẹo</a:t>
            </a:r>
            <a:r>
              <a:rPr lang="vi-VN" sz="2800"/>
              <a:t>, tim </a:t>
            </a:r>
            <a:r>
              <a:rPr lang="vi-VN" sz="2800" err="1"/>
              <a:t>đều</a:t>
            </a:r>
            <a:r>
              <a:rPr lang="vi-VN" sz="2800"/>
              <a:t>, không âm </a:t>
            </a:r>
            <a:r>
              <a:rPr lang="vi-VN" sz="2800" err="1"/>
              <a:t>thổi</a:t>
            </a:r>
            <a:r>
              <a:rPr lang="vi-VN" sz="2800"/>
              <a:t>, </a:t>
            </a:r>
            <a:r>
              <a:rPr lang="vi-VN" sz="2800" err="1"/>
              <a:t>phổi</a:t>
            </a:r>
            <a:r>
              <a:rPr lang="vi-VN" sz="2800"/>
              <a:t> </a:t>
            </a:r>
            <a:r>
              <a:rPr lang="en-US" sz="2800" err="1"/>
              <a:t>trong</a:t>
            </a:r>
            <a:r>
              <a:rPr lang="en-US" sz="2800"/>
              <a:t> </a:t>
            </a:r>
            <a:r>
              <a:rPr lang="vi-VN" sz="2800"/>
              <a:t>không </a:t>
            </a:r>
            <a:r>
              <a:rPr lang="vi-VN" sz="2800" err="1"/>
              <a:t>rale</a:t>
            </a:r>
            <a:r>
              <a:rPr lang="vi-VN" sz="2800"/>
              <a:t>.</a:t>
            </a:r>
          </a:p>
          <a:p>
            <a:pPr>
              <a:buFontTx/>
              <a:buChar char="-"/>
            </a:pPr>
            <a:r>
              <a:rPr lang="vi-VN" sz="2800" err="1"/>
              <a:t>Thần</a:t>
            </a:r>
            <a:r>
              <a:rPr lang="vi-VN" sz="2800"/>
              <a:t> kinh, cơ xương </a:t>
            </a:r>
            <a:r>
              <a:rPr lang="vi-VN" sz="2800" err="1"/>
              <a:t>khớp</a:t>
            </a:r>
            <a:r>
              <a:rPr lang="vi-VN" sz="2800"/>
              <a:t>: </a:t>
            </a:r>
            <a:r>
              <a:rPr lang="vi-VN" sz="2800" err="1"/>
              <a:t>cổ</a:t>
            </a:r>
            <a:r>
              <a:rPr lang="vi-VN" sz="2800"/>
              <a:t> </a:t>
            </a:r>
            <a:r>
              <a:rPr lang="vi-VN" sz="2800" err="1"/>
              <a:t>mềm</a:t>
            </a:r>
            <a:r>
              <a:rPr lang="vi-VN" sz="2800"/>
              <a:t>, không </a:t>
            </a:r>
            <a:r>
              <a:rPr lang="vi-VN" sz="2800" err="1"/>
              <a:t>yếu</a:t>
            </a:r>
            <a:r>
              <a:rPr lang="vi-VN" sz="2800"/>
              <a:t> </a:t>
            </a:r>
            <a:r>
              <a:rPr lang="vi-VN" sz="2800" err="1"/>
              <a:t>liệt</a:t>
            </a:r>
            <a:r>
              <a:rPr lang="vi-VN" sz="2800"/>
              <a:t>, không </a:t>
            </a:r>
            <a:r>
              <a:rPr lang="vi-VN" sz="2800" err="1"/>
              <a:t>giới</a:t>
            </a:r>
            <a:r>
              <a:rPr lang="vi-VN" sz="2800"/>
              <a:t> </a:t>
            </a:r>
            <a:r>
              <a:rPr lang="vi-VN" sz="2800" err="1"/>
              <a:t>hạn</a:t>
            </a:r>
            <a:r>
              <a:rPr lang="vi-VN" sz="2800"/>
              <a:t> </a:t>
            </a:r>
            <a:r>
              <a:rPr lang="vi-VN" sz="2800" err="1"/>
              <a:t>vận</a:t>
            </a:r>
            <a:r>
              <a:rPr lang="vi-VN" sz="2800"/>
              <a:t> </a:t>
            </a:r>
            <a:r>
              <a:rPr lang="vi-VN" sz="2800" err="1"/>
              <a:t>động</a:t>
            </a:r>
            <a:r>
              <a:rPr lang="vi-VN" sz="2800"/>
              <a:t>. </a:t>
            </a:r>
            <a:endParaRPr lang="en-US" sz="2800"/>
          </a:p>
          <a:p>
            <a:pPr>
              <a:buFontTx/>
              <a:buChar char="-"/>
            </a:pPr>
            <a:endParaRPr lang="en-US" sz="2800"/>
          </a:p>
          <a:p>
            <a:pPr marL="0" indent="0">
              <a:buNone/>
            </a:pPr>
            <a:endParaRPr lang="en-US" b="1"/>
          </a:p>
          <a:p>
            <a:endParaRPr lang="en-US"/>
          </a:p>
        </p:txBody>
      </p:sp>
    </p:spTree>
    <p:extLst>
      <p:ext uri="{BB962C8B-B14F-4D97-AF65-F5344CB8AC3E}">
        <p14:creationId xmlns:p14="http://schemas.microsoft.com/office/powerpoint/2010/main" val="2375736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1C79-210D-2455-4949-BB1FE07CDA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59D512-1472-F781-832E-C578BBE92748}"/>
              </a:ext>
            </a:extLst>
          </p:cNvPr>
          <p:cNvSpPr>
            <a:spLocks noGrp="1"/>
          </p:cNvSpPr>
          <p:nvPr>
            <p:ph idx="1"/>
          </p:nvPr>
        </p:nvSpPr>
        <p:spPr/>
        <p:txBody>
          <a:bodyPr>
            <a:normAutofit fontScale="92500" lnSpcReduction="20000"/>
          </a:bodyPr>
          <a:lstStyle/>
          <a:p>
            <a:pPr marL="0" indent="0">
              <a:buNone/>
            </a:pPr>
            <a:r>
              <a:rPr lang="en-US"/>
              <a:t>- </a:t>
            </a:r>
            <a:r>
              <a:rPr lang="en-US" err="1"/>
              <a:t>Bụng</a:t>
            </a:r>
            <a:r>
              <a:rPr lang="en-US"/>
              <a:t>:</a:t>
            </a:r>
          </a:p>
          <a:p>
            <a:r>
              <a:rPr lang="vi-VN" err="1"/>
              <a:t>Bụng</a:t>
            </a:r>
            <a:r>
              <a:rPr lang="vi-VN"/>
              <a:t> </a:t>
            </a:r>
            <a:r>
              <a:rPr lang="vi-VN" err="1"/>
              <a:t>tròn</a:t>
            </a:r>
            <a:r>
              <a:rPr lang="vi-VN"/>
              <a:t>, </a:t>
            </a:r>
            <a:r>
              <a:rPr lang="vi-VN" err="1"/>
              <a:t>rốn</a:t>
            </a:r>
            <a:r>
              <a:rPr lang="vi-VN"/>
              <a:t> </a:t>
            </a:r>
            <a:r>
              <a:rPr lang="vi-VN" err="1"/>
              <a:t>lõm</a:t>
            </a:r>
            <a:r>
              <a:rPr lang="vi-VN"/>
              <a:t>, cân </a:t>
            </a:r>
            <a:r>
              <a:rPr lang="vi-VN" err="1"/>
              <a:t>đối</a:t>
            </a:r>
            <a:r>
              <a:rPr lang="vi-VN"/>
              <a:t>, tham gia </a:t>
            </a:r>
            <a:r>
              <a:rPr lang="vi-VN" err="1"/>
              <a:t>thở</a:t>
            </a:r>
            <a:r>
              <a:rPr lang="vi-VN"/>
              <a:t> </a:t>
            </a:r>
            <a:r>
              <a:rPr lang="vi-VN" err="1"/>
              <a:t>tốt</a:t>
            </a:r>
            <a:r>
              <a:rPr lang="vi-VN"/>
              <a:t>.</a:t>
            </a:r>
          </a:p>
          <a:p>
            <a:r>
              <a:rPr lang="en-US" err="1"/>
              <a:t>Sẹo</a:t>
            </a:r>
            <a:r>
              <a:rPr lang="en-US"/>
              <a:t> </a:t>
            </a:r>
            <a:r>
              <a:rPr lang="en-US" err="1"/>
              <a:t>mổ</a:t>
            </a:r>
            <a:r>
              <a:rPr lang="en-US"/>
              <a:t> </a:t>
            </a:r>
            <a:r>
              <a:rPr lang="en-US" err="1"/>
              <a:t>cũ</a:t>
            </a:r>
            <a:r>
              <a:rPr lang="en-US"/>
              <a:t> </a:t>
            </a:r>
            <a:r>
              <a:rPr lang="en-US" err="1"/>
              <a:t>vùng</a:t>
            </a:r>
            <a:r>
              <a:rPr lang="en-US"/>
              <a:t> </a:t>
            </a:r>
            <a:r>
              <a:rPr lang="en-US" err="1"/>
              <a:t>hạ</a:t>
            </a:r>
            <a:r>
              <a:rPr lang="en-US"/>
              <a:t> </a:t>
            </a:r>
            <a:r>
              <a:rPr lang="en-US" err="1"/>
              <a:t>vị</a:t>
            </a:r>
            <a:r>
              <a:rPr lang="vi-VN"/>
              <a:t>, không THBH. </a:t>
            </a:r>
            <a:endParaRPr lang="en-US"/>
          </a:p>
          <a:p>
            <a:r>
              <a:rPr lang="en-US" err="1"/>
              <a:t>Gõ</a:t>
            </a:r>
            <a:r>
              <a:rPr lang="en-US"/>
              <a:t> </a:t>
            </a:r>
            <a:r>
              <a:rPr lang="en-US" err="1"/>
              <a:t>trong</a:t>
            </a:r>
            <a:r>
              <a:rPr lang="en-US"/>
              <a:t> </a:t>
            </a:r>
            <a:r>
              <a:rPr lang="en-US" err="1"/>
              <a:t>khắp</a:t>
            </a:r>
            <a:r>
              <a:rPr lang="en-US"/>
              <a:t> </a:t>
            </a:r>
            <a:r>
              <a:rPr lang="en-US" err="1"/>
              <a:t>bụng</a:t>
            </a:r>
            <a:r>
              <a:rPr lang="en-US"/>
              <a:t>.</a:t>
            </a:r>
            <a:endParaRPr lang="vi-VN"/>
          </a:p>
          <a:p>
            <a:r>
              <a:rPr lang="vi-VN"/>
              <a:t>Nhu </a:t>
            </a:r>
            <a:r>
              <a:rPr lang="vi-VN" err="1"/>
              <a:t>động</a:t>
            </a:r>
            <a:r>
              <a:rPr lang="vi-VN"/>
              <a:t> </a:t>
            </a:r>
            <a:r>
              <a:rPr lang="vi-VN" err="1"/>
              <a:t>ruột</a:t>
            </a:r>
            <a:r>
              <a:rPr lang="vi-VN"/>
              <a:t>: 4 </a:t>
            </a:r>
            <a:r>
              <a:rPr lang="vi-VN" err="1"/>
              <a:t>lần</a:t>
            </a:r>
            <a:r>
              <a:rPr lang="vi-VN"/>
              <a:t>/</a:t>
            </a:r>
            <a:r>
              <a:rPr lang="vi-VN" err="1"/>
              <a:t>phút</a:t>
            </a:r>
            <a:r>
              <a:rPr lang="vi-VN"/>
              <a:t>.</a:t>
            </a:r>
          </a:p>
          <a:p>
            <a:r>
              <a:rPr lang="en-US" err="1"/>
              <a:t>Đề</a:t>
            </a:r>
            <a:r>
              <a:rPr lang="en-US"/>
              <a:t> </a:t>
            </a:r>
            <a:r>
              <a:rPr lang="en-US" err="1"/>
              <a:t>kháng</a:t>
            </a:r>
            <a:r>
              <a:rPr lang="en-US"/>
              <a:t> </a:t>
            </a:r>
            <a:r>
              <a:rPr lang="en-US" err="1"/>
              <a:t>vùng</a:t>
            </a:r>
            <a:r>
              <a:rPr lang="en-US"/>
              <a:t> </a:t>
            </a:r>
            <a:r>
              <a:rPr lang="en-US" err="1"/>
              <a:t>hạ</a:t>
            </a:r>
            <a:r>
              <a:rPr lang="en-US"/>
              <a:t> </a:t>
            </a:r>
            <a:r>
              <a:rPr lang="en-US" err="1"/>
              <a:t>sườn</a:t>
            </a:r>
            <a:r>
              <a:rPr lang="en-US"/>
              <a:t> (P). </a:t>
            </a:r>
            <a:r>
              <a:rPr lang="en-US" err="1"/>
              <a:t>Ấn</a:t>
            </a:r>
            <a:r>
              <a:rPr lang="en-US"/>
              <a:t> </a:t>
            </a:r>
            <a:r>
              <a:rPr lang="en-US" err="1"/>
              <a:t>đau</a:t>
            </a:r>
            <a:r>
              <a:rPr lang="en-US"/>
              <a:t> </a:t>
            </a:r>
            <a:r>
              <a:rPr lang="en-US" err="1"/>
              <a:t>thượng</a:t>
            </a:r>
            <a:r>
              <a:rPr lang="en-US"/>
              <a:t> </a:t>
            </a:r>
            <a:r>
              <a:rPr lang="en-US" err="1"/>
              <a:t>vị</a:t>
            </a:r>
            <a:r>
              <a:rPr lang="en-US"/>
              <a:t>.</a:t>
            </a:r>
            <a:endParaRPr lang="vi-VN"/>
          </a:p>
          <a:p>
            <a:r>
              <a:rPr lang="vi-VN"/>
              <a:t>Gan </a:t>
            </a:r>
            <a:r>
              <a:rPr lang="vi-VN" err="1"/>
              <a:t>lách</a:t>
            </a:r>
            <a:r>
              <a:rPr lang="vi-VN"/>
              <a:t> không </a:t>
            </a:r>
            <a:r>
              <a:rPr lang="vi-VN" err="1"/>
              <a:t>sờ</a:t>
            </a:r>
            <a:r>
              <a:rPr lang="vi-VN"/>
              <a:t> </a:t>
            </a:r>
            <a:r>
              <a:rPr lang="vi-VN" err="1"/>
              <a:t>chạm</a:t>
            </a:r>
            <a:r>
              <a:rPr lang="vi-VN"/>
              <a:t>.</a:t>
            </a:r>
          </a:p>
          <a:p>
            <a:r>
              <a:rPr lang="vi-VN"/>
              <a:t>Rung gan (-), </a:t>
            </a:r>
            <a:r>
              <a:rPr lang="vi-VN" err="1"/>
              <a:t>ấn</a:t>
            </a:r>
            <a:r>
              <a:rPr lang="vi-VN"/>
              <a:t> </a:t>
            </a:r>
            <a:r>
              <a:rPr lang="vi-VN" err="1"/>
              <a:t>kẽ</a:t>
            </a:r>
            <a:r>
              <a:rPr lang="vi-VN"/>
              <a:t> </a:t>
            </a:r>
            <a:r>
              <a:rPr lang="vi-VN" err="1"/>
              <a:t>sườn</a:t>
            </a:r>
            <a:r>
              <a:rPr lang="vi-VN"/>
              <a:t>(-)</a:t>
            </a:r>
          </a:p>
          <a:p>
            <a:r>
              <a:rPr lang="vi-VN"/>
              <a:t>Không </a:t>
            </a:r>
            <a:r>
              <a:rPr lang="vi-VN" err="1"/>
              <a:t>khối</a:t>
            </a:r>
            <a:r>
              <a:rPr lang="vi-VN"/>
              <a:t> </a:t>
            </a:r>
            <a:r>
              <a:rPr lang="vi-VN" err="1"/>
              <a:t>bất</a:t>
            </a:r>
            <a:r>
              <a:rPr lang="vi-VN"/>
              <a:t> </a:t>
            </a:r>
            <a:r>
              <a:rPr lang="vi-VN" err="1"/>
              <a:t>thường</a:t>
            </a:r>
            <a:r>
              <a:rPr lang="vi-VN"/>
              <a:t>. </a:t>
            </a:r>
            <a:endParaRPr lang="en-US"/>
          </a:p>
          <a:p>
            <a:pPr marL="0" indent="0">
              <a:buNone/>
            </a:pPr>
            <a:r>
              <a:rPr lang="en-US"/>
              <a:t>- </a:t>
            </a:r>
            <a:r>
              <a:rPr lang="en-US" err="1"/>
              <a:t>Không</a:t>
            </a:r>
            <a:r>
              <a:rPr lang="en-US"/>
              <a:t> </a:t>
            </a:r>
            <a:r>
              <a:rPr lang="en-US" err="1"/>
              <a:t>khám</a:t>
            </a:r>
            <a:r>
              <a:rPr lang="en-US"/>
              <a:t> </a:t>
            </a:r>
            <a:r>
              <a:rPr lang="en-US" err="1"/>
              <a:t>hậu</a:t>
            </a:r>
            <a:r>
              <a:rPr lang="en-US"/>
              <a:t> </a:t>
            </a:r>
            <a:r>
              <a:rPr lang="en-US" err="1"/>
              <a:t>môn</a:t>
            </a:r>
            <a:r>
              <a:rPr lang="en-US"/>
              <a:t> </a:t>
            </a:r>
            <a:r>
              <a:rPr lang="en-US" err="1"/>
              <a:t>trực</a:t>
            </a:r>
            <a:r>
              <a:rPr lang="en-US"/>
              <a:t> </a:t>
            </a:r>
            <a:r>
              <a:rPr lang="en-US" err="1"/>
              <a:t>tràng</a:t>
            </a:r>
            <a:endParaRPr lang="vi-VN"/>
          </a:p>
          <a:p>
            <a:endParaRPr lang="en-US"/>
          </a:p>
        </p:txBody>
      </p:sp>
    </p:spTree>
    <p:extLst>
      <p:ext uri="{BB962C8B-B14F-4D97-AF65-F5344CB8AC3E}">
        <p14:creationId xmlns:p14="http://schemas.microsoft.com/office/powerpoint/2010/main" val="747516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EF6C2-3F1E-A628-EEA6-839B3405E87F}"/>
              </a:ext>
            </a:extLst>
          </p:cNvPr>
          <p:cNvSpPr>
            <a:spLocks noGrp="1"/>
          </p:cNvSpPr>
          <p:nvPr>
            <p:ph type="title"/>
          </p:nvPr>
        </p:nvSpPr>
        <p:spPr/>
        <p:txBody>
          <a:bodyPr/>
          <a:lstStyle/>
          <a:p>
            <a:r>
              <a:rPr lang="en-US"/>
              <a:t>VII. TÓM TẮT BỆNH ÁN</a:t>
            </a:r>
          </a:p>
        </p:txBody>
      </p:sp>
      <p:sp>
        <p:nvSpPr>
          <p:cNvPr id="3" name="Content Placeholder 2">
            <a:extLst>
              <a:ext uri="{FF2B5EF4-FFF2-40B4-BE49-F238E27FC236}">
                <a16:creationId xmlns:a16="http://schemas.microsoft.com/office/drawing/2014/main" id="{09B34544-A391-89C2-1EBF-209376790A4B}"/>
              </a:ext>
            </a:extLst>
          </p:cNvPr>
          <p:cNvSpPr>
            <a:spLocks noGrp="1"/>
          </p:cNvSpPr>
          <p:nvPr>
            <p:ph idx="1"/>
          </p:nvPr>
        </p:nvSpPr>
        <p:spPr/>
        <p:txBody>
          <a:bodyPr>
            <a:normAutofit fontScale="92500" lnSpcReduction="20000"/>
          </a:bodyPr>
          <a:lstStyle/>
          <a:p>
            <a:pPr marL="0" indent="0" algn="just">
              <a:buNone/>
            </a:pPr>
            <a:r>
              <a:rPr lang="vi-VN" sz="2800" err="1"/>
              <a:t>Bệnh</a:t>
            </a:r>
            <a:r>
              <a:rPr lang="vi-VN" sz="2800"/>
              <a:t> nhân </a:t>
            </a:r>
            <a:r>
              <a:rPr lang="vi-VN" sz="2800" err="1"/>
              <a:t>nữ</a:t>
            </a:r>
            <a:r>
              <a:rPr lang="vi-VN" sz="2800"/>
              <a:t>, </a:t>
            </a:r>
            <a:r>
              <a:rPr lang="en-US" sz="2800"/>
              <a:t>47</a:t>
            </a:r>
            <a:r>
              <a:rPr lang="vi-VN" sz="2800"/>
              <a:t> </a:t>
            </a:r>
            <a:r>
              <a:rPr lang="vi-VN" sz="2800" err="1"/>
              <a:t>tuổi</a:t>
            </a:r>
            <a:r>
              <a:rPr lang="vi-VN" sz="2800"/>
              <a:t>, </a:t>
            </a:r>
            <a:r>
              <a:rPr lang="vi-VN" sz="2800" err="1"/>
              <a:t>nhập</a:t>
            </a:r>
            <a:r>
              <a:rPr lang="vi-VN" sz="2800"/>
              <a:t> </a:t>
            </a:r>
            <a:r>
              <a:rPr lang="vi-VN" sz="2800" err="1"/>
              <a:t>viện</a:t>
            </a:r>
            <a:r>
              <a:rPr lang="vi-VN" sz="2800"/>
              <a:t> </a:t>
            </a:r>
            <a:r>
              <a:rPr lang="vi-VN" sz="2800" err="1"/>
              <a:t>vì</a:t>
            </a:r>
            <a:r>
              <a:rPr lang="vi-VN" sz="2800"/>
              <a:t> đau</a:t>
            </a:r>
            <a:r>
              <a:rPr lang="en-US" sz="2800"/>
              <a:t> </a:t>
            </a:r>
            <a:r>
              <a:rPr lang="en-US" sz="2800" err="1"/>
              <a:t>bụng</a:t>
            </a:r>
            <a:r>
              <a:rPr lang="vi-VN" sz="2800"/>
              <a:t> h</a:t>
            </a:r>
            <a:r>
              <a:rPr lang="en-US" sz="2800"/>
              <a:t>ạ </a:t>
            </a:r>
            <a:r>
              <a:rPr lang="en-US" sz="2800" err="1"/>
              <a:t>sườn</a:t>
            </a:r>
            <a:r>
              <a:rPr lang="vi-VN" sz="2800"/>
              <a:t> </a:t>
            </a:r>
            <a:r>
              <a:rPr lang="vi-VN" sz="2800" err="1"/>
              <a:t>phải</a:t>
            </a:r>
            <a:r>
              <a:rPr lang="en-US" sz="2800"/>
              <a:t> </a:t>
            </a:r>
            <a:r>
              <a:rPr lang="en-US" sz="2800" err="1"/>
              <a:t>và</a:t>
            </a:r>
            <a:r>
              <a:rPr lang="en-US" sz="2800"/>
              <a:t> </a:t>
            </a:r>
            <a:r>
              <a:rPr lang="en-US" sz="2800" err="1"/>
              <a:t>thượng</a:t>
            </a:r>
            <a:r>
              <a:rPr lang="en-US" sz="2800"/>
              <a:t> </a:t>
            </a:r>
            <a:r>
              <a:rPr lang="en-US" sz="2800" err="1"/>
              <a:t>vị</a:t>
            </a:r>
            <a:r>
              <a:rPr lang="vi-VN" sz="2800"/>
              <a:t>, </a:t>
            </a:r>
            <a:r>
              <a:rPr lang="vi-VN" sz="2800" err="1"/>
              <a:t>bệnh</a:t>
            </a:r>
            <a:r>
              <a:rPr lang="vi-VN" sz="2800"/>
              <a:t> 4 </a:t>
            </a:r>
            <a:r>
              <a:rPr lang="vi-VN" sz="2800" err="1"/>
              <a:t>ngày</a:t>
            </a:r>
            <a:r>
              <a:rPr lang="vi-VN" sz="2800"/>
              <a:t>, qua </a:t>
            </a:r>
            <a:r>
              <a:rPr lang="vi-VN" sz="2800" err="1"/>
              <a:t>hỏi</a:t>
            </a:r>
            <a:r>
              <a:rPr lang="vi-VN" sz="2800"/>
              <a:t> </a:t>
            </a:r>
            <a:r>
              <a:rPr lang="vi-VN" sz="2800" err="1"/>
              <a:t>bệnh</a:t>
            </a:r>
            <a:r>
              <a:rPr lang="vi-VN" sz="2800"/>
              <a:t> </a:t>
            </a:r>
            <a:r>
              <a:rPr lang="vi-VN" sz="2800" err="1"/>
              <a:t>và</a:t>
            </a:r>
            <a:r>
              <a:rPr lang="vi-VN" sz="2800"/>
              <a:t> thăm </a:t>
            </a:r>
            <a:r>
              <a:rPr lang="vi-VN" sz="2800" err="1"/>
              <a:t>khám</a:t>
            </a:r>
            <a:r>
              <a:rPr lang="vi-VN" sz="2800"/>
              <a:t> ghi </a:t>
            </a:r>
            <a:r>
              <a:rPr lang="vi-VN" sz="2800" err="1"/>
              <a:t>nhận</a:t>
            </a:r>
            <a:r>
              <a:rPr lang="vi-VN" sz="2800"/>
              <a:t>:</a:t>
            </a:r>
          </a:p>
          <a:p>
            <a:pPr algn="just">
              <a:buFont typeface="Arial" panose="020B0604020202020204" pitchFamily="34" charset="0"/>
              <a:buChar char="•"/>
            </a:pPr>
            <a:r>
              <a:rPr lang="vi-VN" sz="2800" b="1"/>
              <a:t>TCCN: </a:t>
            </a:r>
          </a:p>
          <a:p>
            <a:pPr algn="just">
              <a:buFontTx/>
              <a:buChar char="-"/>
            </a:pPr>
            <a:r>
              <a:rPr lang="vi-VN" sz="2800"/>
              <a:t>Đau</a:t>
            </a:r>
            <a:r>
              <a:rPr lang="en-US" sz="2800"/>
              <a:t> </a:t>
            </a:r>
            <a:r>
              <a:rPr lang="en-US" sz="2800" err="1"/>
              <a:t>bụng</a:t>
            </a:r>
            <a:r>
              <a:rPr lang="vi-VN" sz="2800"/>
              <a:t> </a:t>
            </a:r>
            <a:r>
              <a:rPr lang="vi-VN" sz="2800" err="1"/>
              <a:t>hạ</a:t>
            </a:r>
            <a:r>
              <a:rPr lang="vi-VN" sz="2800"/>
              <a:t> </a:t>
            </a:r>
            <a:r>
              <a:rPr lang="vi-VN" sz="2800" err="1"/>
              <a:t>sườn</a:t>
            </a:r>
            <a:r>
              <a:rPr lang="vi-VN" sz="2800"/>
              <a:t> </a:t>
            </a:r>
            <a:r>
              <a:rPr lang="vi-VN" sz="2800" err="1"/>
              <a:t>phải</a:t>
            </a:r>
            <a:r>
              <a:rPr lang="en-US"/>
              <a:t> + </a:t>
            </a:r>
            <a:r>
              <a:rPr lang="en-US" err="1"/>
              <a:t>thượng</a:t>
            </a:r>
            <a:r>
              <a:rPr lang="en-US"/>
              <a:t> </a:t>
            </a:r>
            <a:r>
              <a:rPr lang="en-US" err="1"/>
              <a:t>vị</a:t>
            </a:r>
            <a:endParaRPr lang="vi-VN" sz="2800"/>
          </a:p>
          <a:p>
            <a:pPr algn="just">
              <a:buFontTx/>
              <a:buChar char="-"/>
            </a:pPr>
            <a:r>
              <a:rPr lang="en-US" err="1"/>
              <a:t>Buồn</a:t>
            </a:r>
            <a:r>
              <a:rPr lang="en-US"/>
              <a:t> </a:t>
            </a:r>
            <a:r>
              <a:rPr lang="en-US" err="1"/>
              <a:t>nôn</a:t>
            </a:r>
            <a:r>
              <a:rPr lang="en-US"/>
              <a:t> + </a:t>
            </a:r>
            <a:r>
              <a:rPr lang="en-US" err="1"/>
              <a:t>nôn</a:t>
            </a:r>
            <a:endParaRPr lang="en-US"/>
          </a:p>
          <a:p>
            <a:pPr algn="just">
              <a:buFontTx/>
              <a:buChar char="-"/>
            </a:pPr>
            <a:r>
              <a:rPr lang="en-US" sz="2800" err="1"/>
              <a:t>Chướng</a:t>
            </a:r>
            <a:r>
              <a:rPr lang="en-US" sz="2800"/>
              <a:t> </a:t>
            </a:r>
            <a:r>
              <a:rPr lang="en-US" sz="2800" err="1"/>
              <a:t>bụng</a:t>
            </a:r>
            <a:endParaRPr lang="vi-VN" sz="2800"/>
          </a:p>
          <a:p>
            <a:pPr algn="just">
              <a:buFont typeface="Arial" panose="020B0604020202020204" pitchFamily="34" charset="0"/>
              <a:buChar char="•"/>
            </a:pPr>
            <a:r>
              <a:rPr lang="vi-VN" sz="2800" b="1"/>
              <a:t>TCTT:</a:t>
            </a:r>
          </a:p>
          <a:p>
            <a:pPr algn="just">
              <a:buFontTx/>
              <a:buChar char="-"/>
            </a:pPr>
            <a:r>
              <a:rPr lang="en-US" err="1"/>
              <a:t>Đề</a:t>
            </a:r>
            <a:r>
              <a:rPr lang="en-US"/>
              <a:t> </a:t>
            </a:r>
            <a:r>
              <a:rPr lang="en-US" err="1"/>
              <a:t>kháng</a:t>
            </a:r>
            <a:r>
              <a:rPr lang="en-US"/>
              <a:t> </a:t>
            </a:r>
            <a:r>
              <a:rPr lang="vi-VN" sz="2800" err="1"/>
              <a:t>hạ</a:t>
            </a:r>
            <a:r>
              <a:rPr lang="vi-VN" sz="2800"/>
              <a:t> </a:t>
            </a:r>
            <a:r>
              <a:rPr lang="vi-VN" sz="2800" err="1"/>
              <a:t>sườn</a:t>
            </a:r>
            <a:r>
              <a:rPr lang="vi-VN" sz="2800"/>
              <a:t> (P)</a:t>
            </a:r>
            <a:r>
              <a:rPr lang="en-US" sz="2800"/>
              <a:t> + </a:t>
            </a:r>
            <a:r>
              <a:rPr lang="en-US" sz="2800" err="1"/>
              <a:t>ấn</a:t>
            </a:r>
            <a:r>
              <a:rPr lang="en-US" sz="2800"/>
              <a:t> </a:t>
            </a:r>
            <a:r>
              <a:rPr lang="en-US" sz="2800" err="1"/>
              <a:t>đau</a:t>
            </a:r>
            <a:r>
              <a:rPr lang="en-US" sz="2800"/>
              <a:t> </a:t>
            </a:r>
            <a:r>
              <a:rPr lang="en-US" sz="2800" err="1"/>
              <a:t>thượng</a:t>
            </a:r>
            <a:r>
              <a:rPr lang="en-US" sz="2800"/>
              <a:t> </a:t>
            </a:r>
            <a:r>
              <a:rPr lang="en-US" sz="2800" err="1"/>
              <a:t>vị</a:t>
            </a:r>
            <a:endParaRPr lang="vi-VN" sz="2800"/>
          </a:p>
          <a:p>
            <a:pPr algn="just">
              <a:buFontTx/>
              <a:buChar char="-"/>
            </a:pPr>
            <a:r>
              <a:rPr lang="en-US" sz="2800" err="1"/>
              <a:t>Không</a:t>
            </a:r>
            <a:r>
              <a:rPr lang="en-US" sz="2800"/>
              <a:t> </a:t>
            </a:r>
            <a:r>
              <a:rPr lang="en-US" sz="2800" err="1"/>
              <a:t>sốt</a:t>
            </a:r>
            <a:r>
              <a:rPr lang="en-US" sz="2800"/>
              <a:t>, </a:t>
            </a:r>
            <a:r>
              <a:rPr lang="en-US" sz="2800" err="1"/>
              <a:t>không</a:t>
            </a:r>
            <a:r>
              <a:rPr lang="en-US" sz="2800"/>
              <a:t> </a:t>
            </a:r>
            <a:r>
              <a:rPr lang="en-US" sz="2800" err="1"/>
              <a:t>vẻ</a:t>
            </a:r>
            <a:r>
              <a:rPr lang="en-US" sz="2800"/>
              <a:t> </a:t>
            </a:r>
            <a:r>
              <a:rPr lang="en-US" sz="2800" err="1"/>
              <a:t>mặt</a:t>
            </a:r>
            <a:r>
              <a:rPr lang="en-US" sz="2800"/>
              <a:t> </a:t>
            </a:r>
            <a:r>
              <a:rPr lang="en-US" sz="2800" err="1"/>
              <a:t>nhiễm</a:t>
            </a:r>
            <a:r>
              <a:rPr lang="en-US" sz="2800"/>
              <a:t> </a:t>
            </a:r>
            <a:r>
              <a:rPr lang="en-US" sz="2800" err="1"/>
              <a:t>trùng</a:t>
            </a:r>
            <a:endParaRPr lang="en-US" sz="2800"/>
          </a:p>
          <a:p>
            <a:pPr algn="just">
              <a:buFont typeface="Arial" panose="020B0604020202020204" pitchFamily="34" charset="0"/>
              <a:buChar char="•"/>
            </a:pPr>
            <a:r>
              <a:rPr lang="en-US" sz="2800" b="1" err="1"/>
              <a:t>Tiền</a:t>
            </a:r>
            <a:r>
              <a:rPr lang="en-US" sz="2800" b="1"/>
              <a:t> </a:t>
            </a:r>
            <a:r>
              <a:rPr lang="en-US" sz="2800" b="1" err="1"/>
              <a:t>căn</a:t>
            </a:r>
            <a:r>
              <a:rPr lang="en-US" sz="2800" b="1"/>
              <a:t>: </a:t>
            </a:r>
            <a:r>
              <a:rPr lang="en-US" err="1"/>
              <a:t>Đau</a:t>
            </a:r>
            <a:r>
              <a:rPr lang="en-US"/>
              <a:t> </a:t>
            </a:r>
            <a:r>
              <a:rPr lang="en-US" err="1"/>
              <a:t>tương</a:t>
            </a:r>
            <a:r>
              <a:rPr lang="en-US"/>
              <a:t> </a:t>
            </a:r>
            <a:r>
              <a:rPr lang="en-US" err="1"/>
              <a:t>tự</a:t>
            </a:r>
            <a:r>
              <a:rPr lang="en-US"/>
              <a:t> </a:t>
            </a:r>
            <a:r>
              <a:rPr lang="en-US" err="1"/>
              <a:t>khoảng</a:t>
            </a:r>
            <a:r>
              <a:rPr lang="en-US"/>
              <a:t> 4-5 </a:t>
            </a:r>
            <a:r>
              <a:rPr lang="en-US" err="1"/>
              <a:t>tháng</a:t>
            </a:r>
            <a:r>
              <a:rPr lang="en-US"/>
              <a:t> nay, </a:t>
            </a:r>
            <a:r>
              <a:rPr lang="en-US" err="1"/>
              <a:t>s</a:t>
            </a:r>
            <a:r>
              <a:rPr lang="en-US" sz="2800" err="1"/>
              <a:t>ỏi</a:t>
            </a:r>
            <a:r>
              <a:rPr lang="en-US" sz="2800"/>
              <a:t> </a:t>
            </a:r>
            <a:r>
              <a:rPr lang="en-US" sz="2800" err="1"/>
              <a:t>túi</a:t>
            </a:r>
            <a:r>
              <a:rPr lang="en-US" sz="2800"/>
              <a:t> </a:t>
            </a:r>
            <a:r>
              <a:rPr lang="en-US" sz="2800" err="1"/>
              <a:t>mật</a:t>
            </a:r>
            <a:r>
              <a:rPr lang="en-US" sz="2800"/>
              <a:t> </a:t>
            </a:r>
            <a:r>
              <a:rPr lang="en-US"/>
              <a:t>10 </a:t>
            </a:r>
            <a:r>
              <a:rPr lang="en-US" err="1"/>
              <a:t>năm</a:t>
            </a:r>
            <a:r>
              <a:rPr lang="en-US"/>
              <a:t> </a:t>
            </a:r>
            <a:r>
              <a:rPr lang="en-US" sz="2800" err="1"/>
              <a:t>chưa</a:t>
            </a:r>
            <a:r>
              <a:rPr lang="en-US" sz="2800"/>
              <a:t> </a:t>
            </a:r>
            <a:r>
              <a:rPr lang="en-US" err="1"/>
              <a:t>điều</a:t>
            </a:r>
            <a:r>
              <a:rPr lang="en-US"/>
              <a:t> </a:t>
            </a:r>
            <a:r>
              <a:rPr lang="en-US" err="1"/>
              <a:t>trị</a:t>
            </a:r>
            <a:r>
              <a:rPr lang="en-US"/>
              <a:t>, ĐTĐ type 2</a:t>
            </a:r>
            <a:r>
              <a:rPr lang="vi-VN"/>
              <a:t> chưa </a:t>
            </a:r>
            <a:r>
              <a:rPr lang="vi-VN" err="1"/>
              <a:t>điều</a:t>
            </a:r>
            <a:r>
              <a:rPr lang="vi-VN"/>
              <a:t> </a:t>
            </a:r>
            <a:r>
              <a:rPr lang="vi-VN" err="1"/>
              <a:t>trị</a:t>
            </a:r>
            <a:endParaRPr lang="en-US" sz="2800"/>
          </a:p>
          <a:p>
            <a:endParaRPr lang="en-US"/>
          </a:p>
        </p:txBody>
      </p:sp>
    </p:spTree>
    <p:extLst>
      <p:ext uri="{BB962C8B-B14F-4D97-AF65-F5344CB8AC3E}">
        <p14:creationId xmlns:p14="http://schemas.microsoft.com/office/powerpoint/2010/main" val="314168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2848-1078-E4ED-8B5D-2490B66C3B64}"/>
              </a:ext>
            </a:extLst>
          </p:cNvPr>
          <p:cNvSpPr>
            <a:spLocks noGrp="1"/>
          </p:cNvSpPr>
          <p:nvPr>
            <p:ph type="title"/>
          </p:nvPr>
        </p:nvSpPr>
        <p:spPr/>
        <p:txBody>
          <a:bodyPr/>
          <a:lstStyle/>
          <a:p>
            <a:r>
              <a:rPr lang="en-US"/>
              <a:t>VIII. CHẨN ĐOÁN SƠ BỘ</a:t>
            </a:r>
          </a:p>
        </p:txBody>
      </p:sp>
      <p:sp>
        <p:nvSpPr>
          <p:cNvPr id="3" name="Content Placeholder 2">
            <a:extLst>
              <a:ext uri="{FF2B5EF4-FFF2-40B4-BE49-F238E27FC236}">
                <a16:creationId xmlns:a16="http://schemas.microsoft.com/office/drawing/2014/main" id="{430271DB-2E78-E9B7-4C6F-3A039405488C}"/>
              </a:ext>
            </a:extLst>
          </p:cNvPr>
          <p:cNvSpPr>
            <a:spLocks noGrp="1"/>
          </p:cNvSpPr>
          <p:nvPr>
            <p:ph idx="1"/>
          </p:nvPr>
        </p:nvSpPr>
        <p:spPr/>
        <p:txBody>
          <a:bodyPr>
            <a:normAutofit/>
          </a:bodyPr>
          <a:lstStyle/>
          <a:p>
            <a:pPr marL="0" indent="0">
              <a:buNone/>
            </a:pPr>
            <a:r>
              <a:rPr lang="en-US" sz="2600" i="0">
                <a:solidFill>
                  <a:srgbClr val="292934"/>
                </a:solidFill>
                <a:effectLst/>
                <a:latin typeface="Arial" panose="020B0604020202020204" pitchFamily="34" charset="0"/>
              </a:rPr>
              <a:t>VIÊM TÚI MẬT CẤP</a:t>
            </a:r>
            <a:r>
              <a:rPr lang="vi-VN" sz="2600" i="0">
                <a:solidFill>
                  <a:srgbClr val="292934"/>
                </a:solidFill>
                <a:effectLst/>
                <a:latin typeface="Arial" panose="020B0604020202020204" pitchFamily="34" charset="0"/>
              </a:rPr>
              <a:t> NGÀY 4,</a:t>
            </a:r>
            <a:r>
              <a:rPr lang="en-US" sz="2600" i="0">
                <a:solidFill>
                  <a:srgbClr val="292934"/>
                </a:solidFill>
                <a:effectLst/>
                <a:latin typeface="Arial" panose="020B0604020202020204" pitchFamily="34" charset="0"/>
              </a:rPr>
              <a:t> ĐỘ </a:t>
            </a:r>
            <a:r>
              <a:rPr lang="vi-VN" sz="2600">
                <a:solidFill>
                  <a:srgbClr val="292934"/>
                </a:solidFill>
                <a:latin typeface="Arial" panose="020B0604020202020204" pitchFamily="34" charset="0"/>
              </a:rPr>
              <a:t>II THEO TG 2018 </a:t>
            </a:r>
            <a:r>
              <a:rPr lang="en-US" sz="2600" i="0">
                <a:solidFill>
                  <a:srgbClr val="292934"/>
                </a:solidFill>
                <a:effectLst/>
                <a:latin typeface="Arial" panose="020B0604020202020204" pitchFamily="34" charset="0"/>
              </a:rPr>
              <a:t>NGHĨ DO SỎI</a:t>
            </a:r>
            <a:br>
              <a:rPr lang="vi-VN" sz="1800" b="0" i="0">
                <a:solidFill>
                  <a:srgbClr val="292934"/>
                </a:solidFill>
                <a:effectLst/>
                <a:latin typeface="Arial" panose="020B0604020202020204" pitchFamily="34" charset="0"/>
              </a:rPr>
            </a:br>
            <a:endParaRPr lang="en-US" sz="1800" b="0" i="0">
              <a:solidFill>
                <a:srgbClr val="292934"/>
              </a:solidFill>
              <a:effectLst/>
              <a:latin typeface="Arial" panose="020B0604020202020204" pitchFamily="34" charset="0"/>
            </a:endParaRPr>
          </a:p>
          <a:p>
            <a:pPr marL="0" indent="0">
              <a:buNone/>
            </a:pPr>
            <a:r>
              <a:rPr lang="vi-VN" b="1" i="0">
                <a:solidFill>
                  <a:srgbClr val="292934"/>
                </a:solidFill>
                <a:effectLst/>
                <a:latin typeface="Arial" panose="020B0604020202020204" pitchFamily="34" charset="0"/>
              </a:rPr>
              <a:t>PHÂN BIỆT:</a:t>
            </a:r>
            <a:endParaRPr lang="en-US" b="1" i="0">
              <a:solidFill>
                <a:srgbClr val="292934"/>
              </a:solidFill>
              <a:effectLst/>
              <a:latin typeface="Arial" panose="020B0604020202020204" pitchFamily="34" charset="0"/>
            </a:endParaRPr>
          </a:p>
          <a:p>
            <a:pPr>
              <a:buFont typeface="Arial" panose="020B0604020202020204" pitchFamily="34" charset="0"/>
              <a:buChar char="•"/>
            </a:pPr>
            <a:r>
              <a:rPr lang="vi-VN" err="1">
                <a:solidFill>
                  <a:srgbClr val="292934"/>
                </a:solidFill>
                <a:latin typeface="Arial" panose="020B0604020202020204" pitchFamily="34" charset="0"/>
              </a:rPr>
              <a:t>Bán</a:t>
            </a:r>
            <a:r>
              <a:rPr lang="vi-VN">
                <a:solidFill>
                  <a:srgbClr val="292934"/>
                </a:solidFill>
                <a:latin typeface="Arial" panose="020B0604020202020204" pitchFamily="34" charset="0"/>
              </a:rPr>
              <a:t> </a:t>
            </a:r>
            <a:r>
              <a:rPr lang="vi-VN" err="1">
                <a:solidFill>
                  <a:srgbClr val="292934"/>
                </a:solidFill>
                <a:latin typeface="Arial" panose="020B0604020202020204" pitchFamily="34" charset="0"/>
              </a:rPr>
              <a:t>tắc</a:t>
            </a:r>
            <a:r>
              <a:rPr lang="vi-VN">
                <a:solidFill>
                  <a:srgbClr val="292934"/>
                </a:solidFill>
                <a:latin typeface="Arial" panose="020B0604020202020204" pitchFamily="34" charset="0"/>
              </a:rPr>
              <a:t> </a:t>
            </a:r>
            <a:r>
              <a:rPr lang="vi-VN" err="1">
                <a:solidFill>
                  <a:srgbClr val="292934"/>
                </a:solidFill>
                <a:latin typeface="Arial" panose="020B0604020202020204" pitchFamily="34" charset="0"/>
              </a:rPr>
              <a:t>ruột</a:t>
            </a:r>
            <a:endParaRPr lang="vi-VN">
              <a:solidFill>
                <a:srgbClr val="292934"/>
              </a:solidFill>
              <a:latin typeface="Arial" panose="020B0604020202020204" pitchFamily="34" charset="0"/>
            </a:endParaRPr>
          </a:p>
          <a:p>
            <a:pPr>
              <a:buFont typeface="Arial" panose="020B0604020202020204" pitchFamily="34" charset="0"/>
              <a:buChar char="•"/>
            </a:pPr>
            <a:r>
              <a:rPr lang="vi-VN">
                <a:solidFill>
                  <a:srgbClr val="292934"/>
                </a:solidFill>
                <a:latin typeface="Arial" panose="020B0604020202020204" pitchFamily="34" charset="0"/>
              </a:rPr>
              <a:t>Viêm </a:t>
            </a:r>
            <a:r>
              <a:rPr lang="vi-VN" err="1">
                <a:solidFill>
                  <a:srgbClr val="292934"/>
                </a:solidFill>
                <a:latin typeface="Arial" panose="020B0604020202020204" pitchFamily="34" charset="0"/>
              </a:rPr>
              <a:t>tụy</a:t>
            </a:r>
            <a:r>
              <a:rPr lang="vi-VN">
                <a:solidFill>
                  <a:srgbClr val="292934"/>
                </a:solidFill>
                <a:latin typeface="Arial" panose="020B0604020202020204" pitchFamily="34" charset="0"/>
              </a:rPr>
              <a:t> </a:t>
            </a:r>
            <a:r>
              <a:rPr lang="vi-VN" err="1">
                <a:solidFill>
                  <a:srgbClr val="292934"/>
                </a:solidFill>
                <a:latin typeface="Arial" panose="020B0604020202020204" pitchFamily="34" charset="0"/>
              </a:rPr>
              <a:t>cấp</a:t>
            </a:r>
            <a:endParaRPr lang="en-US">
              <a:solidFill>
                <a:srgbClr val="292934"/>
              </a:solidFill>
              <a:latin typeface="Arial" panose="020B0604020202020204" pitchFamily="34" charset="0"/>
            </a:endParaRPr>
          </a:p>
          <a:p>
            <a:pPr>
              <a:buFont typeface="Arial" panose="020B0604020202020204" pitchFamily="34" charset="0"/>
              <a:buChar char="•"/>
            </a:pPr>
            <a:r>
              <a:rPr lang="en-US" err="1"/>
              <a:t>Loét</a:t>
            </a:r>
            <a:r>
              <a:rPr lang="en-US"/>
              <a:t> </a:t>
            </a:r>
            <a:r>
              <a:rPr lang="en-US" err="1"/>
              <a:t>dạ</a:t>
            </a:r>
            <a:r>
              <a:rPr lang="en-US"/>
              <a:t> </a:t>
            </a:r>
            <a:r>
              <a:rPr lang="en-US" err="1"/>
              <a:t>dày</a:t>
            </a:r>
            <a:r>
              <a:rPr lang="en-US"/>
              <a:t> </a:t>
            </a:r>
            <a:r>
              <a:rPr lang="en-US" err="1"/>
              <a:t>tá</a:t>
            </a:r>
            <a:r>
              <a:rPr lang="en-US"/>
              <a:t> </a:t>
            </a:r>
            <a:r>
              <a:rPr lang="en-US" err="1"/>
              <a:t>tràng</a:t>
            </a:r>
            <a:endParaRPr lang="en-US"/>
          </a:p>
          <a:p>
            <a:pPr>
              <a:buFont typeface="Arial" panose="020B0604020202020204" pitchFamily="34" charset="0"/>
              <a:buChar char="•"/>
            </a:pPr>
            <a:r>
              <a:rPr lang="vi-VN" b="0" i="0">
                <a:solidFill>
                  <a:srgbClr val="292934"/>
                </a:solidFill>
                <a:effectLst/>
                <a:latin typeface="Arial" panose="020B0604020202020204" pitchFamily="34" charset="0"/>
              </a:rPr>
              <a:t>Viêm </a:t>
            </a:r>
            <a:r>
              <a:rPr lang="vi-VN" b="0" i="0" err="1">
                <a:solidFill>
                  <a:srgbClr val="292934"/>
                </a:solidFill>
                <a:effectLst/>
                <a:latin typeface="Arial" panose="020B0604020202020204" pitchFamily="34" charset="0"/>
              </a:rPr>
              <a:t>túi</a:t>
            </a:r>
            <a:r>
              <a:rPr lang="vi-VN" b="0" i="0">
                <a:solidFill>
                  <a:srgbClr val="292934"/>
                </a:solidFill>
                <a:effectLst/>
                <a:latin typeface="Arial" panose="020B0604020202020204" pitchFamily="34" charset="0"/>
              </a:rPr>
              <a:t> </a:t>
            </a:r>
            <a:r>
              <a:rPr lang="vi-VN" b="0" i="0" err="1">
                <a:solidFill>
                  <a:srgbClr val="292934"/>
                </a:solidFill>
                <a:effectLst/>
                <a:latin typeface="Arial" panose="020B0604020202020204" pitchFamily="34" charset="0"/>
              </a:rPr>
              <a:t>mật</a:t>
            </a:r>
            <a:r>
              <a:rPr lang="vi-VN" b="0" i="0">
                <a:solidFill>
                  <a:srgbClr val="292934"/>
                </a:solidFill>
                <a:effectLst/>
                <a:latin typeface="Arial" panose="020B0604020202020204" pitchFamily="34" charset="0"/>
              </a:rPr>
              <a:t> </a:t>
            </a:r>
            <a:r>
              <a:rPr lang="vi-VN" b="0" i="0" err="1">
                <a:solidFill>
                  <a:srgbClr val="292934"/>
                </a:solidFill>
                <a:effectLst/>
                <a:latin typeface="Arial" panose="020B0604020202020204" pitchFamily="34" charset="0"/>
              </a:rPr>
              <a:t>cấp</a:t>
            </a:r>
            <a:r>
              <a:rPr lang="vi-VN" b="0" i="0">
                <a:solidFill>
                  <a:srgbClr val="292934"/>
                </a:solidFill>
                <a:effectLst/>
                <a:latin typeface="Arial" panose="020B0604020202020204" pitchFamily="34" charset="0"/>
              </a:rPr>
              <a:t> không do </a:t>
            </a:r>
            <a:r>
              <a:rPr lang="vi-VN" b="0" i="0" err="1">
                <a:solidFill>
                  <a:srgbClr val="292934"/>
                </a:solidFill>
                <a:effectLst/>
                <a:latin typeface="Arial" panose="020B0604020202020204" pitchFamily="34" charset="0"/>
              </a:rPr>
              <a:t>sỏi</a:t>
            </a:r>
            <a:r>
              <a:rPr lang="vi-VN"/>
              <a:t> </a:t>
            </a:r>
            <a:endParaRPr lang="en-US"/>
          </a:p>
          <a:p>
            <a:pPr marL="0" indent="0">
              <a:buNone/>
            </a:pPr>
            <a:br>
              <a:rPr lang="vi-VN"/>
            </a:br>
            <a:endParaRPr lang="en-US"/>
          </a:p>
        </p:txBody>
      </p:sp>
    </p:spTree>
    <p:extLst>
      <p:ext uri="{BB962C8B-B14F-4D97-AF65-F5344CB8AC3E}">
        <p14:creationId xmlns:p14="http://schemas.microsoft.com/office/powerpoint/2010/main" val="1426839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156BF-AF54-CB26-76B2-5F9DF3E1A831}"/>
              </a:ext>
            </a:extLst>
          </p:cNvPr>
          <p:cNvSpPr>
            <a:spLocks noGrp="1"/>
          </p:cNvSpPr>
          <p:nvPr>
            <p:ph type="title"/>
          </p:nvPr>
        </p:nvSpPr>
        <p:spPr/>
        <p:txBody>
          <a:bodyPr/>
          <a:lstStyle/>
          <a:p>
            <a:r>
              <a:rPr lang="vi-VN"/>
              <a:t>IX. BIỆN LUẬN</a:t>
            </a:r>
            <a:endParaRPr lang="en-US"/>
          </a:p>
        </p:txBody>
      </p:sp>
      <p:sp>
        <p:nvSpPr>
          <p:cNvPr id="3" name="Content Placeholder 2">
            <a:extLst>
              <a:ext uri="{FF2B5EF4-FFF2-40B4-BE49-F238E27FC236}">
                <a16:creationId xmlns:a16="http://schemas.microsoft.com/office/drawing/2014/main" id="{C0F7FF90-B0E3-A6B3-A94C-58271EC154A6}"/>
              </a:ext>
            </a:extLst>
          </p:cNvPr>
          <p:cNvSpPr>
            <a:spLocks noGrp="1"/>
          </p:cNvSpPr>
          <p:nvPr>
            <p:ph idx="1"/>
          </p:nvPr>
        </p:nvSpPr>
        <p:spPr/>
        <p:txBody>
          <a:bodyPr>
            <a:normAutofit fontScale="92500" lnSpcReduction="10000"/>
          </a:bodyPr>
          <a:lstStyle/>
          <a:p>
            <a:pPr marL="0" indent="0">
              <a:buNone/>
            </a:pPr>
            <a:r>
              <a:rPr lang="en-US" dirty="0"/>
              <a:t>*BN </a:t>
            </a:r>
            <a:r>
              <a:rPr lang="en-US" dirty="0" err="1"/>
              <a:t>có</a:t>
            </a:r>
            <a:r>
              <a:rPr lang="en-US" dirty="0"/>
              <a:t> </a:t>
            </a:r>
            <a:r>
              <a:rPr lang="en-US" dirty="0" err="1"/>
              <a:t>đề</a:t>
            </a:r>
            <a:r>
              <a:rPr lang="en-US" dirty="0"/>
              <a:t> </a:t>
            </a:r>
            <a:r>
              <a:rPr lang="en-US" dirty="0" err="1"/>
              <a:t>kháng</a:t>
            </a:r>
            <a:r>
              <a:rPr lang="en-US" dirty="0"/>
              <a:t> </a:t>
            </a:r>
            <a:r>
              <a:rPr lang="en-US" dirty="0" err="1"/>
              <a:t>vùng</a:t>
            </a:r>
            <a:r>
              <a:rPr lang="en-US" dirty="0"/>
              <a:t> </a:t>
            </a:r>
            <a:r>
              <a:rPr lang="en-US" dirty="0" err="1"/>
              <a:t>hạ</a:t>
            </a:r>
            <a:r>
              <a:rPr lang="en-US" dirty="0"/>
              <a:t> </a:t>
            </a:r>
            <a:r>
              <a:rPr lang="en-US" dirty="0" err="1"/>
              <a:t>sườn</a:t>
            </a:r>
            <a:r>
              <a:rPr lang="en-US" dirty="0"/>
              <a:t> (P) </a:t>
            </a:r>
            <a:r>
              <a:rPr lang="en-US" dirty="0" err="1"/>
              <a:t>và</a:t>
            </a:r>
            <a:r>
              <a:rPr lang="en-US" dirty="0"/>
              <a:t> </a:t>
            </a:r>
            <a:r>
              <a:rPr lang="en-US" dirty="0" err="1"/>
              <a:t>đau</a:t>
            </a:r>
            <a:r>
              <a:rPr lang="en-US" dirty="0"/>
              <a:t> </a:t>
            </a:r>
            <a:r>
              <a:rPr lang="en-US" dirty="0" err="1"/>
              <a:t>bụ</a:t>
            </a:r>
            <a:r>
              <a:rPr lang="vi-VN" dirty="0"/>
              <a:t>ng thượng vị,</a:t>
            </a:r>
            <a:r>
              <a:rPr lang="en-US" dirty="0"/>
              <a:t> </a:t>
            </a:r>
            <a:r>
              <a:rPr lang="en-US" dirty="0" err="1"/>
              <a:t>các</a:t>
            </a:r>
            <a:r>
              <a:rPr lang="en-US" dirty="0"/>
              <a:t> </a:t>
            </a:r>
            <a:r>
              <a:rPr lang="en-US" dirty="0" err="1"/>
              <a:t>nguyên</a:t>
            </a:r>
            <a:r>
              <a:rPr lang="en-US" dirty="0"/>
              <a:t> </a:t>
            </a:r>
            <a:r>
              <a:rPr lang="en-US" dirty="0" err="1"/>
              <a:t>nhân</a:t>
            </a:r>
            <a:r>
              <a:rPr lang="en-US" dirty="0"/>
              <a:t> </a:t>
            </a:r>
            <a:r>
              <a:rPr lang="en-US" dirty="0" err="1"/>
              <a:t>có</a:t>
            </a:r>
            <a:r>
              <a:rPr lang="en-US" dirty="0"/>
              <a:t> </a:t>
            </a:r>
            <a:r>
              <a:rPr lang="en-US" dirty="0" err="1"/>
              <a:t>thể</a:t>
            </a:r>
            <a:r>
              <a:rPr lang="en-US" dirty="0"/>
              <a:t> </a:t>
            </a:r>
            <a:r>
              <a:rPr lang="en-US" dirty="0" err="1"/>
              <a:t>nghĩ</a:t>
            </a:r>
            <a:r>
              <a:rPr lang="en-US" dirty="0"/>
              <a:t> </a:t>
            </a:r>
            <a:r>
              <a:rPr lang="en-US" dirty="0" err="1"/>
              <a:t>đến</a:t>
            </a:r>
            <a:r>
              <a:rPr lang="en-US" dirty="0"/>
              <a:t> </a:t>
            </a:r>
            <a:r>
              <a:rPr lang="en-US" dirty="0" err="1"/>
              <a:t>trên</a:t>
            </a:r>
            <a:r>
              <a:rPr lang="en-US" dirty="0"/>
              <a:t> BN </a:t>
            </a:r>
            <a:r>
              <a:rPr lang="en-US" dirty="0" err="1"/>
              <a:t>này</a:t>
            </a:r>
            <a:r>
              <a:rPr lang="en-US" dirty="0"/>
              <a:t> bao </a:t>
            </a:r>
            <a:r>
              <a:rPr lang="en-US" dirty="0" err="1"/>
              <a:t>gồm</a:t>
            </a:r>
            <a:r>
              <a:rPr lang="en-US" dirty="0"/>
              <a:t>:</a:t>
            </a:r>
          </a:p>
          <a:p>
            <a:pPr>
              <a:buFontTx/>
              <a:buChar char="-"/>
            </a:pPr>
            <a:r>
              <a:rPr lang="en-US" dirty="0"/>
              <a:t> </a:t>
            </a:r>
            <a:r>
              <a:rPr lang="en-US" dirty="0" err="1"/>
              <a:t>Viêm</a:t>
            </a:r>
            <a:r>
              <a:rPr lang="en-US" dirty="0"/>
              <a:t> </a:t>
            </a:r>
            <a:r>
              <a:rPr lang="en-US" dirty="0" err="1"/>
              <a:t>túi</a:t>
            </a:r>
            <a:r>
              <a:rPr lang="en-US" dirty="0"/>
              <a:t> </a:t>
            </a:r>
            <a:r>
              <a:rPr lang="en-US" dirty="0" err="1"/>
              <a:t>mật</a:t>
            </a:r>
            <a:r>
              <a:rPr lang="en-US" dirty="0"/>
              <a:t> </a:t>
            </a:r>
            <a:r>
              <a:rPr lang="en-US" dirty="0" err="1"/>
              <a:t>cấp</a:t>
            </a:r>
            <a:r>
              <a:rPr lang="en-US" dirty="0"/>
              <a:t>: BN </a:t>
            </a:r>
            <a:r>
              <a:rPr lang="en-US" dirty="0" err="1"/>
              <a:t>đ</a:t>
            </a:r>
            <a:r>
              <a:rPr lang="vi-VN" dirty="0"/>
              <a:t>au hạ sườn P, thượng vị nhiều, liên tục,</a:t>
            </a:r>
            <a:r>
              <a:rPr lang="en-US" dirty="0"/>
              <a:t> </a:t>
            </a:r>
            <a:r>
              <a:rPr lang="vi-VN" dirty="0"/>
              <a:t>lan </a:t>
            </a:r>
            <a:r>
              <a:rPr lang="en-US" dirty="0" err="1"/>
              <a:t>ra</a:t>
            </a:r>
            <a:r>
              <a:rPr lang="en-US" dirty="0"/>
              <a:t> </a:t>
            </a:r>
            <a:r>
              <a:rPr lang="en-US" dirty="0" err="1"/>
              <a:t>sau</a:t>
            </a:r>
            <a:r>
              <a:rPr lang="en-US" dirty="0"/>
              <a:t> </a:t>
            </a:r>
            <a:r>
              <a:rPr lang="en-US" dirty="0" err="1"/>
              <a:t>lưng</a:t>
            </a:r>
            <a:r>
              <a:rPr lang="en-US" dirty="0"/>
              <a:t>, </a:t>
            </a:r>
            <a:r>
              <a:rPr lang="en-US" dirty="0" err="1"/>
              <a:t>khởi</a:t>
            </a:r>
            <a:r>
              <a:rPr lang="en-US" dirty="0"/>
              <a:t> </a:t>
            </a:r>
            <a:r>
              <a:rPr lang="en-US" dirty="0" err="1"/>
              <a:t>phát</a:t>
            </a:r>
            <a:r>
              <a:rPr lang="en-US" dirty="0"/>
              <a:t> </a:t>
            </a:r>
            <a:r>
              <a:rPr lang="en-US" dirty="0" err="1"/>
              <a:t>sau</a:t>
            </a:r>
            <a:r>
              <a:rPr lang="en-US" dirty="0"/>
              <a:t> </a:t>
            </a:r>
            <a:r>
              <a:rPr lang="en-US" dirty="0" err="1"/>
              <a:t>ăn</a:t>
            </a:r>
            <a:r>
              <a:rPr lang="en-US" dirty="0"/>
              <a:t> </a:t>
            </a:r>
            <a:r>
              <a:rPr lang="en-US" dirty="0" err="1"/>
              <a:t>khoảng</a:t>
            </a:r>
            <a:r>
              <a:rPr lang="en-US" dirty="0"/>
              <a:t> 1h, </a:t>
            </a:r>
            <a:r>
              <a:rPr lang="en-US" dirty="0" err="1"/>
              <a:t>kèm</a:t>
            </a:r>
            <a:r>
              <a:rPr lang="en-US" dirty="0"/>
              <a:t> </a:t>
            </a:r>
            <a:r>
              <a:rPr lang="en-US" dirty="0" err="1"/>
              <a:t>buồn</a:t>
            </a:r>
            <a:r>
              <a:rPr lang="en-US" dirty="0"/>
              <a:t> </a:t>
            </a:r>
            <a:r>
              <a:rPr lang="en-US" dirty="0" err="1"/>
              <a:t>nôn</a:t>
            </a:r>
            <a:r>
              <a:rPr lang="en-US" dirty="0"/>
              <a:t> </a:t>
            </a:r>
            <a:r>
              <a:rPr lang="en-US" dirty="0" err="1"/>
              <a:t>nôn</a:t>
            </a:r>
            <a:r>
              <a:rPr lang="en-US" dirty="0"/>
              <a:t> </a:t>
            </a:r>
            <a:r>
              <a:rPr lang="en-US" dirty="0" err="1"/>
              <a:t>và</a:t>
            </a:r>
            <a:r>
              <a:rPr lang="en-US" dirty="0"/>
              <a:t> </a:t>
            </a:r>
            <a:r>
              <a:rPr lang="en-US" dirty="0" err="1"/>
              <a:t>chán</a:t>
            </a:r>
            <a:r>
              <a:rPr lang="en-US" dirty="0"/>
              <a:t> </a:t>
            </a:r>
            <a:r>
              <a:rPr lang="en-US" dirty="0" err="1"/>
              <a:t>ăn</a:t>
            </a:r>
            <a:r>
              <a:rPr lang="en-US" dirty="0"/>
              <a:t>, t</a:t>
            </a:r>
            <a:r>
              <a:rPr lang="vi-VN" dirty="0"/>
              <a:t>iền căn có những cơn đau tự hết</a:t>
            </a:r>
            <a:r>
              <a:rPr lang="en-US" dirty="0"/>
              <a:t> </a:t>
            </a:r>
            <a:r>
              <a:rPr lang="en-US" dirty="0" err="1"/>
              <a:t>với</a:t>
            </a:r>
            <a:r>
              <a:rPr lang="en-US" dirty="0"/>
              <a:t> </a:t>
            </a:r>
            <a:r>
              <a:rPr lang="en-US" dirty="0" err="1"/>
              <a:t>tính</a:t>
            </a:r>
            <a:r>
              <a:rPr lang="en-US" dirty="0"/>
              <a:t> </a:t>
            </a:r>
            <a:r>
              <a:rPr lang="en-US" dirty="0" err="1"/>
              <a:t>chất</a:t>
            </a:r>
            <a:r>
              <a:rPr lang="en-US" dirty="0"/>
              <a:t> </a:t>
            </a:r>
            <a:r>
              <a:rPr lang="en-US" dirty="0" err="1"/>
              <a:t>tương</a:t>
            </a:r>
            <a:r>
              <a:rPr lang="en-US" dirty="0"/>
              <a:t> </a:t>
            </a:r>
            <a:r>
              <a:rPr lang="en-US" dirty="0" err="1"/>
              <a:t>tự</a:t>
            </a:r>
            <a:r>
              <a:rPr lang="vi-VN" dirty="0"/>
              <a:t> (cơn đau</a:t>
            </a:r>
            <a:r>
              <a:rPr lang="en-US" dirty="0"/>
              <a:t> </a:t>
            </a:r>
            <a:r>
              <a:rPr lang="vi-VN" dirty="0"/>
              <a:t>quặn mật)</a:t>
            </a:r>
            <a:r>
              <a:rPr lang="en-US" dirty="0"/>
              <a:t>, </a:t>
            </a:r>
            <a:r>
              <a:rPr lang="en-US" dirty="0" err="1"/>
              <a:t>khám</a:t>
            </a:r>
            <a:r>
              <a:rPr lang="en-US" dirty="0"/>
              <a:t> </a:t>
            </a:r>
            <a:r>
              <a:rPr lang="en-US" dirty="0" err="1"/>
              <a:t>thấy</a:t>
            </a:r>
            <a:r>
              <a:rPr lang="en-US" dirty="0"/>
              <a:t> </a:t>
            </a:r>
            <a:r>
              <a:rPr lang="en-US" dirty="0" err="1"/>
              <a:t>đề</a:t>
            </a:r>
            <a:r>
              <a:rPr lang="en-US" dirty="0"/>
              <a:t> </a:t>
            </a:r>
            <a:r>
              <a:rPr lang="en-US" dirty="0" err="1"/>
              <a:t>kháng</a:t>
            </a:r>
            <a:r>
              <a:rPr lang="en-US" dirty="0"/>
              <a:t> </a:t>
            </a:r>
            <a:r>
              <a:rPr lang="en-US" dirty="0" err="1"/>
              <a:t>vùng</a:t>
            </a:r>
            <a:r>
              <a:rPr lang="en-US" dirty="0"/>
              <a:t> </a:t>
            </a:r>
            <a:r>
              <a:rPr lang="en-US" dirty="0" err="1"/>
              <a:t>hs</a:t>
            </a:r>
            <a:r>
              <a:rPr lang="en-US" dirty="0"/>
              <a:t> (P), </a:t>
            </a:r>
            <a:r>
              <a:rPr lang="en-US" dirty="0" err="1"/>
              <a:t>tiền</a:t>
            </a:r>
            <a:r>
              <a:rPr lang="en-US" dirty="0"/>
              <a:t> </a:t>
            </a:r>
            <a:r>
              <a:rPr lang="en-US" dirty="0" err="1"/>
              <a:t>căn</a:t>
            </a:r>
            <a:r>
              <a:rPr lang="en-US" dirty="0"/>
              <a:t> </a:t>
            </a:r>
            <a:r>
              <a:rPr lang="en-US" dirty="0" err="1"/>
              <a:t>sỏi</a:t>
            </a:r>
            <a:r>
              <a:rPr lang="en-US" dirty="0"/>
              <a:t> </a:t>
            </a:r>
            <a:r>
              <a:rPr lang="en-US" dirty="0" err="1"/>
              <a:t>túi</a:t>
            </a:r>
            <a:r>
              <a:rPr lang="en-US" dirty="0"/>
              <a:t> </a:t>
            </a:r>
            <a:r>
              <a:rPr lang="en-US" dirty="0" err="1"/>
              <a:t>mật</a:t>
            </a:r>
            <a:r>
              <a:rPr lang="en-US" dirty="0"/>
              <a:t> </a:t>
            </a:r>
            <a:r>
              <a:rPr lang="en-US" dirty="0" err="1"/>
              <a:t>phát</a:t>
            </a:r>
            <a:r>
              <a:rPr lang="en-US" dirty="0"/>
              <a:t> </a:t>
            </a:r>
            <a:r>
              <a:rPr lang="en-US" dirty="0" err="1"/>
              <a:t>hiện</a:t>
            </a:r>
            <a:r>
              <a:rPr lang="en-US" dirty="0"/>
              <a:t> qua </a:t>
            </a:r>
            <a:r>
              <a:rPr lang="en-US" dirty="0" err="1"/>
              <a:t>siêu</a:t>
            </a:r>
            <a:r>
              <a:rPr lang="en-US" dirty="0"/>
              <a:t> </a:t>
            </a:r>
            <a:r>
              <a:rPr lang="en-US" dirty="0" err="1"/>
              <a:t>âm</a:t>
            </a:r>
            <a:r>
              <a:rPr lang="en-US" dirty="0"/>
              <a:t> </a:t>
            </a:r>
            <a:r>
              <a:rPr lang="en-US" dirty="0" err="1"/>
              <a:t>cách</a:t>
            </a:r>
            <a:r>
              <a:rPr lang="en-US" dirty="0"/>
              <a:t> 10 </a:t>
            </a:r>
            <a:r>
              <a:rPr lang="en-US" dirty="0" err="1"/>
              <a:t>năm</a:t>
            </a:r>
            <a:r>
              <a:rPr lang="en-US" dirty="0"/>
              <a:t> </a:t>
            </a:r>
            <a:r>
              <a:rPr lang="en-US" dirty="0" err="1"/>
              <a:t>chưa</a:t>
            </a:r>
            <a:r>
              <a:rPr lang="en-US" dirty="0"/>
              <a:t> </a:t>
            </a:r>
            <a:r>
              <a:rPr lang="en-US" dirty="0" err="1"/>
              <a:t>điều</a:t>
            </a:r>
            <a:r>
              <a:rPr lang="en-US" dirty="0"/>
              <a:t> </a:t>
            </a:r>
            <a:r>
              <a:rPr lang="en-US" dirty="0" err="1"/>
              <a:t>trị</a:t>
            </a:r>
            <a:r>
              <a:rPr lang="en-US" dirty="0"/>
              <a:t> </a:t>
            </a:r>
            <a:r>
              <a:rPr lang="en-US" dirty="0" err="1"/>
              <a:t>và</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nguy</a:t>
            </a:r>
            <a:r>
              <a:rPr lang="en-US" dirty="0"/>
              <a:t> </a:t>
            </a:r>
            <a:r>
              <a:rPr lang="en-US" dirty="0" err="1"/>
              <a:t>cơ</a:t>
            </a:r>
            <a:r>
              <a:rPr lang="en-US" dirty="0"/>
              <a:t>: </a:t>
            </a:r>
            <a:r>
              <a:rPr lang="en-US" dirty="0" err="1"/>
              <a:t>nữ</a:t>
            </a:r>
            <a:r>
              <a:rPr lang="en-US" dirty="0"/>
              <a:t>, </a:t>
            </a:r>
            <a:r>
              <a:rPr lang="en-US" dirty="0" err="1"/>
              <a:t>béo</a:t>
            </a:r>
            <a:r>
              <a:rPr lang="en-US" dirty="0"/>
              <a:t> </a:t>
            </a:r>
            <a:r>
              <a:rPr lang="en-US" dirty="0" err="1"/>
              <a:t>phì</a:t>
            </a:r>
            <a:r>
              <a:rPr lang="en-US" dirty="0"/>
              <a:t>, &gt;40 </a:t>
            </a:r>
            <a:r>
              <a:rPr lang="en-US" dirty="0" err="1"/>
              <a:t>tuổi</a:t>
            </a:r>
            <a:r>
              <a:rPr lang="en-US" dirty="0"/>
              <a:t> </a:t>
            </a:r>
            <a:r>
              <a:rPr lang="en-US" dirty="0">
                <a:sym typeface="Wingdings" panose="05000000000000000000" pitchFamily="2" charset="2"/>
              </a:rPr>
              <a:t> </a:t>
            </a:r>
            <a:r>
              <a:rPr lang="en-US" dirty="0" err="1">
                <a:sym typeface="Wingdings" panose="05000000000000000000" pitchFamily="2" charset="2"/>
              </a:rPr>
              <a:t>nghĩ</a:t>
            </a:r>
            <a:r>
              <a:rPr lang="en-US" dirty="0">
                <a:sym typeface="Wingdings" panose="05000000000000000000" pitchFamily="2" charset="2"/>
              </a:rPr>
              <a:t> </a:t>
            </a:r>
            <a:r>
              <a:rPr lang="en-US" dirty="0" err="1">
                <a:sym typeface="Wingdings" panose="05000000000000000000" pitchFamily="2" charset="2"/>
              </a:rPr>
              <a:t>nhiều</a:t>
            </a:r>
            <a:r>
              <a:rPr lang="en-US" dirty="0">
                <a:sym typeface="Wingdings" panose="05000000000000000000" pitchFamily="2" charset="2"/>
              </a:rPr>
              <a:t>.</a:t>
            </a:r>
          </a:p>
          <a:p>
            <a:pPr marL="0" indent="0">
              <a:buNone/>
            </a:pPr>
            <a:r>
              <a:rPr lang="en-US" dirty="0">
                <a:sym typeface="Wingdings" panose="05000000000000000000" pitchFamily="2" charset="2"/>
              </a:rPr>
              <a:t>BN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đề</a:t>
            </a:r>
            <a:r>
              <a:rPr lang="en-US" dirty="0">
                <a:sym typeface="Wingdings" panose="05000000000000000000" pitchFamily="2" charset="2"/>
              </a:rPr>
              <a:t> </a:t>
            </a:r>
            <a:r>
              <a:rPr lang="en-US" dirty="0" err="1">
                <a:sym typeface="Wingdings" panose="05000000000000000000" pitchFamily="2" charset="2"/>
              </a:rPr>
              <a:t>kháng</a:t>
            </a:r>
            <a:r>
              <a:rPr lang="en-US" dirty="0">
                <a:sym typeface="Wingdings" panose="05000000000000000000" pitchFamily="2" charset="2"/>
              </a:rPr>
              <a:t> </a:t>
            </a:r>
            <a:r>
              <a:rPr lang="en-US" dirty="0" err="1">
                <a:sym typeface="Wingdings" panose="05000000000000000000" pitchFamily="2" charset="2"/>
              </a:rPr>
              <a:t>vùng</a:t>
            </a:r>
            <a:r>
              <a:rPr lang="en-US" dirty="0">
                <a:sym typeface="Wingdings" panose="05000000000000000000" pitchFamily="2" charset="2"/>
              </a:rPr>
              <a:t> </a:t>
            </a:r>
            <a:r>
              <a:rPr lang="en-US" dirty="0" err="1">
                <a:sym typeface="Wingdings" panose="05000000000000000000" pitchFamily="2" charset="2"/>
              </a:rPr>
              <a:t>hs</a:t>
            </a:r>
            <a:r>
              <a:rPr lang="en-US" dirty="0">
                <a:sym typeface="Wingdings" panose="05000000000000000000" pitchFamily="2" charset="2"/>
              </a:rPr>
              <a:t> P  </a:t>
            </a:r>
            <a:r>
              <a:rPr lang="en-US" dirty="0" err="1">
                <a:sym typeface="Wingdings" panose="05000000000000000000" pitchFamily="2" charset="2"/>
              </a:rPr>
              <a:t>Thỏa</a:t>
            </a:r>
            <a:r>
              <a:rPr lang="en-US" dirty="0">
                <a:sym typeface="Wingdings" panose="05000000000000000000" pitchFamily="2" charset="2"/>
              </a:rPr>
              <a:t> </a:t>
            </a:r>
            <a:r>
              <a:rPr lang="en-US" dirty="0" err="1">
                <a:sym typeface="Wingdings" panose="05000000000000000000" pitchFamily="2" charset="2"/>
              </a:rPr>
              <a:t>tiêu</a:t>
            </a:r>
            <a:r>
              <a:rPr lang="en-US" dirty="0">
                <a:sym typeface="Wingdings" panose="05000000000000000000" pitchFamily="2" charset="2"/>
              </a:rPr>
              <a:t> </a:t>
            </a:r>
            <a:r>
              <a:rPr lang="en-US" dirty="0" err="1">
                <a:sym typeface="Wingdings" panose="05000000000000000000" pitchFamily="2" charset="2"/>
              </a:rPr>
              <a:t>chuẩn</a:t>
            </a:r>
            <a:r>
              <a:rPr lang="en-US" dirty="0">
                <a:sym typeface="Wingdings" panose="05000000000000000000" pitchFamily="2" charset="2"/>
              </a:rPr>
              <a:t> A </a:t>
            </a:r>
            <a:r>
              <a:rPr lang="en-US" dirty="0" err="1">
                <a:sym typeface="Wingdings" panose="05000000000000000000" pitchFamily="2" charset="2"/>
              </a:rPr>
              <a:t>theo</a:t>
            </a:r>
            <a:r>
              <a:rPr lang="en-US" dirty="0">
                <a:sym typeface="Wingdings" panose="05000000000000000000" pitchFamily="2" charset="2"/>
              </a:rPr>
              <a:t> TG 2018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chẩn</a:t>
            </a:r>
            <a:r>
              <a:rPr lang="en-US" dirty="0">
                <a:sym typeface="Wingdings" panose="05000000000000000000" pitchFamily="2" charset="2"/>
              </a:rPr>
              <a:t> </a:t>
            </a:r>
            <a:r>
              <a:rPr lang="en-US" dirty="0" err="1">
                <a:sym typeface="Wingdings" panose="05000000000000000000" pitchFamily="2" charset="2"/>
              </a:rPr>
              <a:t>đoán</a:t>
            </a:r>
            <a:r>
              <a:rPr lang="en-US" dirty="0">
                <a:sym typeface="Wingdings" panose="05000000000000000000" pitchFamily="2" charset="2"/>
              </a:rPr>
              <a:t> </a:t>
            </a:r>
            <a:r>
              <a:rPr lang="en-US" dirty="0" err="1">
                <a:sym typeface="Wingdings" panose="05000000000000000000" pitchFamily="2" charset="2"/>
              </a:rPr>
              <a:t>viêm</a:t>
            </a:r>
            <a:r>
              <a:rPr lang="en-US" dirty="0">
                <a:sym typeface="Wingdings" panose="05000000000000000000" pitchFamily="2" charset="2"/>
              </a:rPr>
              <a:t> </a:t>
            </a:r>
            <a:r>
              <a:rPr lang="en-US" dirty="0" err="1">
                <a:sym typeface="Wingdings" panose="05000000000000000000" pitchFamily="2" charset="2"/>
              </a:rPr>
              <a:t>túi</a:t>
            </a:r>
            <a:r>
              <a:rPr lang="en-US" dirty="0">
                <a:sym typeface="Wingdings" panose="05000000000000000000" pitchFamily="2" charset="2"/>
              </a:rPr>
              <a:t> </a:t>
            </a:r>
            <a:r>
              <a:rPr lang="en-US" dirty="0" err="1">
                <a:sym typeface="Wingdings" panose="05000000000000000000" pitchFamily="2" charset="2"/>
              </a:rPr>
              <a:t>mật</a:t>
            </a:r>
            <a:r>
              <a:rPr lang="en-US" dirty="0">
                <a:sym typeface="Wingdings" panose="05000000000000000000" pitchFamily="2" charset="2"/>
              </a:rPr>
              <a:t> </a:t>
            </a:r>
            <a:r>
              <a:rPr lang="en-US" dirty="0" err="1">
                <a:sym typeface="Wingdings" panose="05000000000000000000" pitchFamily="2" charset="2"/>
              </a:rPr>
              <a:t>cấp</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sốt</a:t>
            </a:r>
            <a:r>
              <a:rPr lang="en-US" dirty="0">
                <a:sym typeface="Wingdings" panose="05000000000000000000" pitchFamily="2" charset="2"/>
              </a:rPr>
              <a:t>  </a:t>
            </a:r>
            <a:r>
              <a:rPr lang="en-US" dirty="0" err="1">
                <a:sym typeface="Wingdings" panose="05000000000000000000" pitchFamily="2" charset="2"/>
              </a:rPr>
              <a:t>Cần</a:t>
            </a:r>
            <a:r>
              <a:rPr lang="en-US" dirty="0">
                <a:sym typeface="Wingdings" panose="05000000000000000000" pitchFamily="2" charset="2"/>
              </a:rPr>
              <a:t> </a:t>
            </a:r>
            <a:r>
              <a:rPr lang="en-US" dirty="0" err="1">
                <a:sym typeface="Wingdings" panose="05000000000000000000" pitchFamily="2" charset="2"/>
              </a:rPr>
              <a:t>đề</a:t>
            </a:r>
            <a:r>
              <a:rPr lang="en-US" dirty="0">
                <a:sym typeface="Wingdings" panose="05000000000000000000" pitchFamily="2" charset="2"/>
              </a:rPr>
              <a:t> </a:t>
            </a:r>
            <a:r>
              <a:rPr lang="en-US" dirty="0" err="1">
                <a:sym typeface="Wingdings" panose="05000000000000000000" pitchFamily="2" charset="2"/>
              </a:rPr>
              <a:t>nghị</a:t>
            </a:r>
            <a:r>
              <a:rPr lang="en-US" dirty="0">
                <a:sym typeface="Wingdings" panose="05000000000000000000" pitchFamily="2" charset="2"/>
              </a:rPr>
              <a:t> </a:t>
            </a:r>
            <a:r>
              <a:rPr lang="en-US" dirty="0" err="1">
                <a:sym typeface="Wingdings" panose="05000000000000000000" pitchFamily="2" charset="2"/>
              </a:rPr>
              <a:t>thêm</a:t>
            </a:r>
            <a:r>
              <a:rPr lang="en-US" dirty="0">
                <a:sym typeface="Wingdings" panose="05000000000000000000" pitchFamily="2" charset="2"/>
              </a:rPr>
              <a:t> CMT 	(</a:t>
            </a:r>
            <a:r>
              <a:rPr lang="en-US" dirty="0" err="1">
                <a:sym typeface="Wingdings" panose="05000000000000000000" pitchFamily="2" charset="2"/>
              </a:rPr>
              <a:t>xem</a:t>
            </a:r>
            <a:r>
              <a:rPr lang="en-US" dirty="0">
                <a:sym typeface="Wingdings" panose="05000000000000000000" pitchFamily="2" charset="2"/>
              </a:rPr>
              <a:t> </a:t>
            </a:r>
            <a:r>
              <a:rPr lang="en-US" dirty="0" err="1">
                <a:sym typeface="Wingdings" panose="05000000000000000000" pitchFamily="2" charset="2"/>
              </a:rPr>
              <a:t>bạch</a:t>
            </a:r>
            <a:r>
              <a:rPr lang="en-US" dirty="0">
                <a:sym typeface="Wingdings" panose="05000000000000000000" pitchFamily="2" charset="2"/>
              </a:rPr>
              <a:t> </a:t>
            </a:r>
            <a:r>
              <a:rPr lang="en-US" dirty="0" err="1">
                <a:sym typeface="Wingdings" panose="05000000000000000000" pitchFamily="2" charset="2"/>
              </a:rPr>
              <a:t>cầu</a:t>
            </a:r>
            <a:r>
              <a:rPr lang="en-US" dirty="0">
                <a:sym typeface="Wingdings" panose="05000000000000000000" pitchFamily="2" charset="2"/>
              </a:rPr>
              <a:t>), CRP, </a:t>
            </a:r>
            <a:r>
              <a:rPr lang="en-US" dirty="0" err="1">
                <a:sym typeface="Wingdings" panose="05000000000000000000" pitchFamily="2" charset="2"/>
              </a:rPr>
              <a:t>hình</a:t>
            </a:r>
            <a:r>
              <a:rPr lang="en-US" dirty="0">
                <a:sym typeface="Wingdings" panose="05000000000000000000" pitchFamily="2" charset="2"/>
              </a:rPr>
              <a:t> </a:t>
            </a:r>
            <a:r>
              <a:rPr lang="en-US" dirty="0" err="1">
                <a:sym typeface="Wingdings" panose="05000000000000000000" pitchFamily="2" charset="2"/>
              </a:rPr>
              <a:t>ảnh</a:t>
            </a:r>
            <a:r>
              <a:rPr lang="en-US" dirty="0">
                <a:sym typeface="Wingdings" panose="05000000000000000000" pitchFamily="2" charset="2"/>
              </a:rPr>
              <a:t> </a:t>
            </a:r>
            <a:r>
              <a:rPr lang="en-US" dirty="0" err="1">
                <a:sym typeface="Wingdings" panose="05000000000000000000" pitchFamily="2" charset="2"/>
              </a:rPr>
              <a:t>học</a:t>
            </a:r>
            <a:r>
              <a:rPr lang="en-US" dirty="0">
                <a:sym typeface="Wingdings" panose="05000000000000000000" pitchFamily="2" charset="2"/>
              </a:rPr>
              <a:t> (</a:t>
            </a:r>
            <a:r>
              <a:rPr lang="en-US" dirty="0" err="1">
                <a:sym typeface="Wingdings" panose="05000000000000000000" pitchFamily="2" charset="2"/>
              </a:rPr>
              <a:t>siêu</a:t>
            </a:r>
            <a:r>
              <a:rPr lang="en-US" dirty="0">
                <a:sym typeface="Wingdings" panose="05000000000000000000" pitchFamily="2" charset="2"/>
              </a:rPr>
              <a:t> </a:t>
            </a:r>
            <a:r>
              <a:rPr lang="en-US" dirty="0" err="1">
                <a:sym typeface="Wingdings" panose="05000000000000000000" pitchFamily="2" charset="2"/>
              </a:rPr>
              <a:t>âm</a:t>
            </a:r>
            <a:r>
              <a:rPr lang="en-US" dirty="0">
                <a:sym typeface="Wingdings" panose="05000000000000000000" pitchFamily="2" charset="2"/>
              </a:rPr>
              <a:t> </a:t>
            </a:r>
            <a:r>
              <a:rPr lang="en-US" dirty="0" err="1">
                <a:sym typeface="Wingdings" panose="05000000000000000000" pitchFamily="2" charset="2"/>
              </a:rPr>
              <a:t>bụng</a:t>
            </a:r>
            <a:r>
              <a:rPr lang="en-US" dirty="0">
                <a:sym typeface="Wingdings" panose="05000000000000000000" pitchFamily="2" charset="2"/>
              </a:rPr>
              <a:t>, CT scan </a:t>
            </a:r>
            <a:r>
              <a:rPr lang="en-US" dirty="0" err="1">
                <a:sym typeface="Wingdings" panose="05000000000000000000" pitchFamily="2" charset="2"/>
              </a:rPr>
              <a:t>bụng</a:t>
            </a:r>
            <a:r>
              <a:rPr lang="en-US" dirty="0">
                <a:sym typeface="Wingdings" panose="05000000000000000000" pitchFamily="2" charset="2"/>
              </a:rPr>
              <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cản</a:t>
            </a:r>
            <a:r>
              <a:rPr lang="en-US" dirty="0">
                <a:sym typeface="Wingdings" panose="05000000000000000000" pitchFamily="2" charset="2"/>
              </a:rPr>
              <a:t> </a:t>
            </a:r>
            <a:r>
              <a:rPr lang="en-US" dirty="0" err="1">
                <a:sym typeface="Wingdings" panose="05000000000000000000" pitchFamily="2" charset="2"/>
              </a:rPr>
              <a:t>quang</a:t>
            </a:r>
            <a:r>
              <a:rPr lang="en-US" dirty="0">
                <a:sym typeface="Wingdings" panose="05000000000000000000" pitchFamily="2" charset="2"/>
              </a:rPr>
              <a:t>) </a:t>
            </a:r>
            <a:r>
              <a:rPr lang="en-US" dirty="0" err="1">
                <a:sym typeface="Wingdings" panose="05000000000000000000" pitchFamily="2" charset="2"/>
              </a:rPr>
              <a:t>tìm</a:t>
            </a:r>
            <a:r>
              <a:rPr lang="en-US" dirty="0">
                <a:sym typeface="Wingdings" panose="05000000000000000000" pitchFamily="2" charset="2"/>
              </a:rPr>
              <a:t> </a:t>
            </a:r>
            <a:r>
              <a:rPr lang="en-US" dirty="0" err="1">
                <a:sym typeface="Wingdings" panose="05000000000000000000" pitchFamily="2" charset="2"/>
              </a:rPr>
              <a:t>dấu</a:t>
            </a:r>
            <a:r>
              <a:rPr lang="en-US" dirty="0">
                <a:sym typeface="Wingdings" panose="05000000000000000000" pitchFamily="2" charset="2"/>
              </a:rPr>
              <a:t> </a:t>
            </a:r>
            <a:r>
              <a:rPr lang="en-US" dirty="0" err="1">
                <a:sym typeface="Wingdings" panose="05000000000000000000" pitchFamily="2" charset="2"/>
              </a:rPr>
              <a:t>hiệu</a:t>
            </a:r>
            <a:r>
              <a:rPr lang="en-US" dirty="0">
                <a:sym typeface="Wingdings" panose="05000000000000000000" pitchFamily="2" charset="2"/>
              </a:rPr>
              <a:t> </a:t>
            </a:r>
            <a:r>
              <a:rPr lang="en-US" dirty="0" err="1">
                <a:sym typeface="Wingdings" panose="05000000000000000000" pitchFamily="2" charset="2"/>
              </a:rPr>
              <a:t>hình</a:t>
            </a:r>
            <a:r>
              <a:rPr lang="en-US" dirty="0">
                <a:sym typeface="Wingdings" panose="05000000000000000000" pitchFamily="2" charset="2"/>
              </a:rPr>
              <a:t> </a:t>
            </a:r>
            <a:r>
              <a:rPr lang="en-US" dirty="0" err="1">
                <a:sym typeface="Wingdings" panose="05000000000000000000" pitchFamily="2" charset="2"/>
              </a:rPr>
              <a:t>ảnh</a:t>
            </a:r>
            <a:r>
              <a:rPr lang="en-US" dirty="0">
                <a:sym typeface="Wingdings" panose="05000000000000000000" pitchFamily="2" charset="2"/>
              </a:rPr>
              <a:t> </a:t>
            </a:r>
            <a:r>
              <a:rPr lang="en-US" dirty="0" err="1">
                <a:sym typeface="Wingdings" panose="05000000000000000000" pitchFamily="2" charset="2"/>
              </a:rPr>
              <a:t>đặc</a:t>
            </a:r>
            <a:r>
              <a:rPr lang="en-US" dirty="0">
                <a:sym typeface="Wingdings" panose="05000000000000000000" pitchFamily="2" charset="2"/>
              </a:rPr>
              <a:t> </a:t>
            </a:r>
            <a:r>
              <a:rPr lang="en-US" dirty="0" err="1">
                <a:sym typeface="Wingdings" panose="05000000000000000000" pitchFamily="2" charset="2"/>
              </a:rPr>
              <a:t>trưng</a:t>
            </a:r>
            <a:r>
              <a:rPr lang="en-US" dirty="0">
                <a:sym typeface="Wingdings" panose="05000000000000000000" pitchFamily="2" charset="2"/>
              </a:rPr>
              <a:t>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chẩn</a:t>
            </a:r>
            <a:r>
              <a:rPr lang="en-US" dirty="0">
                <a:sym typeface="Wingdings" panose="05000000000000000000" pitchFamily="2" charset="2"/>
              </a:rPr>
              <a:t> </a:t>
            </a:r>
            <a:r>
              <a:rPr lang="en-US" dirty="0" err="1">
                <a:sym typeface="Wingdings" panose="05000000000000000000" pitchFamily="2" charset="2"/>
              </a:rPr>
              <a:t>đoán</a:t>
            </a:r>
            <a:r>
              <a:rPr lang="en-US" dirty="0">
                <a:sym typeface="Wingdings" panose="05000000000000000000" pitchFamily="2" charset="2"/>
              </a:rPr>
              <a:t>.</a:t>
            </a:r>
          </a:p>
          <a:p>
            <a:pPr marL="0" indent="0">
              <a:buNone/>
            </a:pPr>
            <a:endParaRPr lang="en-US" dirty="0">
              <a:sym typeface="Wingdings" panose="05000000000000000000" pitchFamily="2" charset="2"/>
            </a:endParaRPr>
          </a:p>
          <a:p>
            <a:pPr>
              <a:buFontTx/>
              <a:buChar char="-"/>
            </a:pPr>
            <a:endParaRPr lang="en-US" dirty="0">
              <a:sym typeface="Wingdings" panose="05000000000000000000" pitchFamily="2" charset="2"/>
            </a:endParaRPr>
          </a:p>
          <a:p>
            <a:pPr>
              <a:buFontTx/>
              <a:buChar char="-"/>
            </a:pPr>
            <a:endParaRPr lang="en-US" dirty="0"/>
          </a:p>
        </p:txBody>
      </p:sp>
    </p:spTree>
    <p:extLst>
      <p:ext uri="{BB962C8B-B14F-4D97-AF65-F5344CB8AC3E}">
        <p14:creationId xmlns:p14="http://schemas.microsoft.com/office/powerpoint/2010/main" val="1791786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DCE259-9D19-1F64-71C5-15C9BC93D3D0}"/>
              </a:ext>
            </a:extLst>
          </p:cNvPr>
          <p:cNvSpPr>
            <a:spLocks noGrp="1"/>
          </p:cNvSpPr>
          <p:nvPr>
            <p:ph type="title"/>
          </p:nvPr>
        </p:nvSpPr>
        <p:spPr>
          <a:xfrm>
            <a:off x="1198182" y="559813"/>
            <a:ext cx="5605358" cy="1664573"/>
          </a:xfrm>
        </p:spPr>
        <p:txBody>
          <a:bodyPr>
            <a:normAutofit/>
          </a:bodyPr>
          <a:lstStyle/>
          <a:p>
            <a:r>
              <a:rPr lang="vi-VN"/>
              <a:t>IX. BIỆN LUẬN</a:t>
            </a:r>
            <a:endParaRPr lang="en-US"/>
          </a:p>
        </p:txBody>
      </p:sp>
      <p:sp>
        <p:nvSpPr>
          <p:cNvPr id="3" name="Content Placeholder 2">
            <a:extLst>
              <a:ext uri="{FF2B5EF4-FFF2-40B4-BE49-F238E27FC236}">
                <a16:creationId xmlns:a16="http://schemas.microsoft.com/office/drawing/2014/main" id="{208C4515-5AD2-2FFB-94DA-0ACD7AAD835E}"/>
              </a:ext>
            </a:extLst>
          </p:cNvPr>
          <p:cNvSpPr>
            <a:spLocks noGrp="1"/>
          </p:cNvSpPr>
          <p:nvPr>
            <p:ph idx="1"/>
          </p:nvPr>
        </p:nvSpPr>
        <p:spPr>
          <a:xfrm>
            <a:off x="407779" y="1917814"/>
            <a:ext cx="6382973" cy="4482986"/>
          </a:xfrm>
        </p:spPr>
        <p:txBody>
          <a:bodyPr>
            <a:normAutofit lnSpcReduction="10000"/>
          </a:bodyPr>
          <a:lstStyle/>
          <a:p>
            <a:pPr>
              <a:lnSpc>
                <a:spcPct val="100000"/>
              </a:lnSpc>
            </a:pPr>
            <a:r>
              <a:rPr lang="vi-VN" sz="2200" b="1" i="0">
                <a:effectLst/>
                <a:latin typeface="Arial" panose="020B0604020202020204" pitchFamily="34" charset="0"/>
              </a:rPr>
              <a:t>Nguyên nhân: </a:t>
            </a:r>
            <a:r>
              <a:rPr lang="vi-VN" sz="2200" b="0" i="0" err="1">
                <a:effectLst/>
                <a:latin typeface="Arial" panose="020B0604020202020204" pitchFamily="34" charset="0"/>
              </a:rPr>
              <a:t>nghĩ</a:t>
            </a:r>
            <a:r>
              <a:rPr lang="vi-VN" sz="2200" b="0" i="0">
                <a:effectLst/>
                <a:latin typeface="Arial" panose="020B0604020202020204" pitchFamily="34" charset="0"/>
              </a:rPr>
              <a:t> </a:t>
            </a:r>
            <a:r>
              <a:rPr lang="vi-VN" sz="2200" b="0" i="0" err="1">
                <a:effectLst/>
                <a:latin typeface="Arial" panose="020B0604020202020204" pitchFamily="34" charset="0"/>
              </a:rPr>
              <a:t>nhiều</a:t>
            </a:r>
            <a:r>
              <a:rPr lang="vi-VN" sz="2200" b="0" i="0">
                <a:effectLst/>
                <a:latin typeface="Arial" panose="020B0604020202020204" pitchFamily="34" charset="0"/>
              </a:rPr>
              <a:t> do </a:t>
            </a:r>
            <a:r>
              <a:rPr lang="vi-VN" sz="2200" b="0" i="0" err="1">
                <a:effectLst/>
                <a:latin typeface="Arial" panose="020B0604020202020204" pitchFamily="34" charset="0"/>
              </a:rPr>
              <a:t>sỏi</a:t>
            </a:r>
            <a:r>
              <a:rPr lang="vi-VN" sz="2200" b="0" i="0">
                <a:effectLst/>
                <a:latin typeface="Arial" panose="020B0604020202020204" pitchFamily="34" charset="0"/>
              </a:rPr>
              <a:t> </a:t>
            </a:r>
            <a:r>
              <a:rPr lang="vi-VN" sz="2200" b="0" i="0" err="1">
                <a:effectLst/>
                <a:latin typeface="Arial" panose="020B0604020202020204" pitchFamily="34" charset="0"/>
              </a:rPr>
              <a:t>vì</a:t>
            </a:r>
            <a:r>
              <a:rPr lang="vi-VN" sz="2200" b="0" i="0">
                <a:effectLst/>
                <a:latin typeface="Arial" panose="020B0604020202020204" pitchFamily="34" charset="0"/>
              </a:rPr>
              <a:t> </a:t>
            </a:r>
            <a:r>
              <a:rPr lang="vi-VN" sz="2200" b="0" i="0" err="1">
                <a:effectLst/>
                <a:latin typeface="Arial" panose="020B0604020202020204" pitchFamily="34" charset="0"/>
              </a:rPr>
              <a:t>dịch</a:t>
            </a:r>
            <a:r>
              <a:rPr lang="vi-VN" sz="2200" b="0" i="0">
                <a:effectLst/>
                <a:latin typeface="Arial" panose="020B0604020202020204" pitchFamily="34" charset="0"/>
              </a:rPr>
              <a:t> </a:t>
            </a:r>
            <a:r>
              <a:rPr lang="vi-VN" sz="2200" b="0" i="0" err="1">
                <a:effectLst/>
                <a:latin typeface="Arial" panose="020B0604020202020204" pitchFamily="34" charset="0"/>
              </a:rPr>
              <a:t>tễ</a:t>
            </a:r>
            <a:r>
              <a:rPr lang="vi-VN" sz="2200" b="0" i="0">
                <a:effectLst/>
                <a:latin typeface="Arial" panose="020B0604020202020204" pitchFamily="34" charset="0"/>
              </a:rPr>
              <a:t> </a:t>
            </a:r>
            <a:r>
              <a:rPr lang="en-US" sz="2200" b="0" i="0">
                <a:effectLst/>
                <a:latin typeface="Arial" panose="020B0604020202020204" pitchFamily="34" charset="0"/>
              </a:rPr>
              <a:t>(90-95%) </a:t>
            </a:r>
            <a:r>
              <a:rPr lang="vi-VN" sz="2200" b="0" i="0">
                <a:effectLst/>
                <a:latin typeface="Arial" panose="020B0604020202020204" pitchFamily="34" charset="0"/>
              </a:rPr>
              <a:t>+ </a:t>
            </a:r>
            <a:r>
              <a:rPr lang="en-US" sz="2200" b="0" i="0" err="1">
                <a:effectLst/>
                <a:latin typeface="Arial" panose="020B0604020202020204" pitchFamily="34" charset="0"/>
              </a:rPr>
              <a:t>tiền</a:t>
            </a:r>
            <a:r>
              <a:rPr lang="en-US" sz="2200" b="0" i="0">
                <a:effectLst/>
                <a:latin typeface="Arial" panose="020B0604020202020204" pitchFamily="34" charset="0"/>
              </a:rPr>
              <a:t> </a:t>
            </a:r>
            <a:r>
              <a:rPr lang="en-US" sz="2200" b="0" i="0" err="1">
                <a:effectLst/>
                <a:latin typeface="Arial" panose="020B0604020202020204" pitchFamily="34" charset="0"/>
              </a:rPr>
              <a:t>căn</a:t>
            </a:r>
            <a:r>
              <a:rPr lang="en-US" sz="2200" b="0" i="0">
                <a:effectLst/>
                <a:latin typeface="Arial" panose="020B0604020202020204" pitchFamily="34" charset="0"/>
              </a:rPr>
              <a:t> </a:t>
            </a:r>
            <a:r>
              <a:rPr lang="en-US" sz="2200" b="0" i="0" err="1">
                <a:effectLst/>
                <a:latin typeface="Arial" panose="020B0604020202020204" pitchFamily="34" charset="0"/>
              </a:rPr>
              <a:t>sỏi</a:t>
            </a:r>
            <a:r>
              <a:rPr lang="en-US" sz="2200" b="0" i="0">
                <a:effectLst/>
                <a:latin typeface="Arial" panose="020B0604020202020204" pitchFamily="34" charset="0"/>
              </a:rPr>
              <a:t> </a:t>
            </a:r>
            <a:r>
              <a:rPr lang="en-US" sz="2200" b="0" i="0" err="1">
                <a:effectLst/>
                <a:latin typeface="Arial" panose="020B0604020202020204" pitchFamily="34" charset="0"/>
              </a:rPr>
              <a:t>túi</a:t>
            </a:r>
            <a:r>
              <a:rPr lang="en-US" sz="2200" b="0" i="0">
                <a:effectLst/>
                <a:latin typeface="Arial" panose="020B0604020202020204" pitchFamily="34" charset="0"/>
              </a:rPr>
              <a:t> </a:t>
            </a:r>
            <a:r>
              <a:rPr lang="en-US" sz="2200" b="0" i="0" err="1">
                <a:effectLst/>
                <a:latin typeface="Arial" panose="020B0604020202020204" pitchFamily="34" charset="0"/>
              </a:rPr>
              <a:t>mật</a:t>
            </a:r>
            <a:r>
              <a:rPr lang="en-US" sz="2200" b="0" i="0">
                <a:effectLst/>
                <a:latin typeface="Arial" panose="020B0604020202020204" pitchFamily="34" charset="0"/>
              </a:rPr>
              <a:t> </a:t>
            </a:r>
            <a:r>
              <a:rPr lang="en-US" sz="2200" b="0" i="0" err="1">
                <a:effectLst/>
                <a:latin typeface="Arial" panose="020B0604020202020204" pitchFamily="34" charset="0"/>
              </a:rPr>
              <a:t>phát</a:t>
            </a:r>
            <a:r>
              <a:rPr lang="en-US" sz="2200" b="0" i="0">
                <a:effectLst/>
                <a:latin typeface="Arial" panose="020B0604020202020204" pitchFamily="34" charset="0"/>
              </a:rPr>
              <a:t> </a:t>
            </a:r>
            <a:r>
              <a:rPr lang="en-US" sz="2200" b="0" i="0" err="1">
                <a:effectLst/>
                <a:latin typeface="Arial" panose="020B0604020202020204" pitchFamily="34" charset="0"/>
              </a:rPr>
              <a:t>hiện</a:t>
            </a:r>
            <a:r>
              <a:rPr lang="en-US" sz="2200" b="0" i="0">
                <a:effectLst/>
                <a:latin typeface="Arial" panose="020B0604020202020204" pitchFamily="34" charset="0"/>
              </a:rPr>
              <a:t> qua </a:t>
            </a:r>
            <a:r>
              <a:rPr lang="en-US" sz="2200" b="0" i="0" err="1">
                <a:effectLst/>
                <a:latin typeface="Arial" panose="020B0604020202020204" pitchFamily="34" charset="0"/>
              </a:rPr>
              <a:t>siêu</a:t>
            </a:r>
            <a:r>
              <a:rPr lang="en-US" sz="2200" b="0" i="0">
                <a:effectLst/>
                <a:latin typeface="Arial" panose="020B0604020202020204" pitchFamily="34" charset="0"/>
              </a:rPr>
              <a:t> </a:t>
            </a:r>
            <a:r>
              <a:rPr lang="en-US" sz="2200" b="0" i="0" err="1">
                <a:effectLst/>
                <a:latin typeface="Arial" panose="020B0604020202020204" pitchFamily="34" charset="0"/>
              </a:rPr>
              <a:t>âm</a:t>
            </a:r>
            <a:r>
              <a:rPr lang="en-US" sz="2200" b="0" i="0">
                <a:effectLst/>
                <a:latin typeface="Arial" panose="020B0604020202020204" pitchFamily="34" charset="0"/>
              </a:rPr>
              <a:t> </a:t>
            </a:r>
            <a:r>
              <a:rPr lang="en-US" sz="2200" b="0" i="0" err="1">
                <a:effectLst/>
                <a:latin typeface="Arial" panose="020B0604020202020204" pitchFamily="34" charset="0"/>
              </a:rPr>
              <a:t>cách</a:t>
            </a:r>
            <a:r>
              <a:rPr lang="en-US" sz="2200" b="0" i="0">
                <a:effectLst/>
                <a:latin typeface="Arial" panose="020B0604020202020204" pitchFamily="34" charset="0"/>
              </a:rPr>
              <a:t> 10 </a:t>
            </a:r>
            <a:r>
              <a:rPr lang="en-US" sz="2200" b="0" i="0" err="1">
                <a:effectLst/>
                <a:latin typeface="Arial" panose="020B0604020202020204" pitchFamily="34" charset="0"/>
              </a:rPr>
              <a:t>năm</a:t>
            </a:r>
            <a:r>
              <a:rPr lang="en-US" sz="2200" b="0" i="0">
                <a:effectLst/>
                <a:latin typeface="Arial" panose="020B0604020202020204" pitchFamily="34" charset="0"/>
              </a:rPr>
              <a:t> </a:t>
            </a:r>
            <a:r>
              <a:rPr lang="en-US" sz="2200" b="0" i="0" err="1">
                <a:effectLst/>
                <a:latin typeface="Arial" panose="020B0604020202020204" pitchFamily="34" charset="0"/>
              </a:rPr>
              <a:t>chưa</a:t>
            </a:r>
            <a:r>
              <a:rPr lang="en-US" sz="2200" b="0" i="0">
                <a:effectLst/>
                <a:latin typeface="Arial" panose="020B0604020202020204" pitchFamily="34" charset="0"/>
              </a:rPr>
              <a:t> </a:t>
            </a:r>
            <a:r>
              <a:rPr lang="en-US" sz="2200" b="0" i="0" err="1">
                <a:effectLst/>
                <a:latin typeface="Arial" panose="020B0604020202020204" pitchFamily="34" charset="0"/>
              </a:rPr>
              <a:t>điều</a:t>
            </a:r>
            <a:r>
              <a:rPr lang="en-US" sz="2200" b="0" i="0">
                <a:effectLst/>
                <a:latin typeface="Arial" panose="020B0604020202020204" pitchFamily="34" charset="0"/>
              </a:rPr>
              <a:t> </a:t>
            </a:r>
            <a:r>
              <a:rPr lang="en-US" sz="2200" b="0" i="0" err="1">
                <a:effectLst/>
                <a:latin typeface="Arial" panose="020B0604020202020204" pitchFamily="34" charset="0"/>
              </a:rPr>
              <a:t>trị</a:t>
            </a:r>
            <a:r>
              <a:rPr lang="vi-VN" sz="2200" b="0" i="0">
                <a:effectLst/>
                <a:latin typeface="Arial" panose="020B0604020202020204" pitchFamily="34" charset="0"/>
              </a:rPr>
              <a:t>.</a:t>
            </a:r>
            <a:r>
              <a:rPr lang="en-US" sz="2200" b="0" i="0">
                <a:effectLst/>
                <a:latin typeface="Arial" panose="020B0604020202020204" pitchFamily="34" charset="0"/>
              </a:rPr>
              <a:t> </a:t>
            </a:r>
            <a:r>
              <a:rPr lang="en-US" sz="2200" b="0" i="0" err="1">
                <a:effectLst/>
                <a:latin typeface="Arial" panose="020B0604020202020204" pitchFamily="34" charset="0"/>
              </a:rPr>
              <a:t>Tuy</a:t>
            </a:r>
            <a:r>
              <a:rPr lang="en-US" sz="2200" b="0" i="0">
                <a:effectLst/>
                <a:latin typeface="Arial" panose="020B0604020202020204" pitchFamily="34" charset="0"/>
              </a:rPr>
              <a:t> </a:t>
            </a:r>
            <a:r>
              <a:rPr lang="en-US" sz="2200" b="0" i="0" err="1">
                <a:effectLst/>
                <a:latin typeface="Arial" panose="020B0604020202020204" pitchFamily="34" charset="0"/>
              </a:rPr>
              <a:t>nhiên</a:t>
            </a:r>
            <a:r>
              <a:rPr lang="en-US" sz="2200" b="0" i="0">
                <a:effectLst/>
                <a:latin typeface="Arial" panose="020B0604020202020204" pitchFamily="34" charset="0"/>
              </a:rPr>
              <a:t> </a:t>
            </a:r>
            <a:r>
              <a:rPr lang="en-US" sz="2200" b="0" i="0" err="1">
                <a:effectLst/>
                <a:latin typeface="Arial" panose="020B0604020202020204" pitchFamily="34" charset="0"/>
              </a:rPr>
              <a:t>trên</a:t>
            </a:r>
            <a:r>
              <a:rPr lang="en-US" sz="2200" b="0" i="0">
                <a:effectLst/>
                <a:latin typeface="Arial" panose="020B0604020202020204" pitchFamily="34" charset="0"/>
              </a:rPr>
              <a:t> </a:t>
            </a:r>
            <a:r>
              <a:rPr lang="en-US" sz="2200" b="0" i="0" err="1">
                <a:effectLst/>
                <a:latin typeface="Arial" panose="020B0604020202020204" pitchFamily="34" charset="0"/>
              </a:rPr>
              <a:t>lâm</a:t>
            </a:r>
            <a:r>
              <a:rPr lang="en-US" sz="2200" b="0" i="0">
                <a:effectLst/>
                <a:latin typeface="Arial" panose="020B0604020202020204" pitchFamily="34" charset="0"/>
              </a:rPr>
              <a:t> </a:t>
            </a:r>
            <a:r>
              <a:rPr lang="en-US" sz="2200" b="0" i="0" err="1">
                <a:effectLst/>
                <a:latin typeface="Arial" panose="020B0604020202020204" pitchFamily="34" charset="0"/>
              </a:rPr>
              <a:t>sàng</a:t>
            </a:r>
            <a:r>
              <a:rPr lang="en-US" sz="2200" b="0" i="0">
                <a:effectLst/>
                <a:latin typeface="Arial" panose="020B0604020202020204" pitchFamily="34" charset="0"/>
              </a:rPr>
              <a:t> </a:t>
            </a:r>
            <a:r>
              <a:rPr lang="vi-VN" sz="2200" b="0" i="0">
                <a:effectLst/>
                <a:latin typeface="Arial" panose="020B0604020202020204" pitchFamily="34" charset="0"/>
              </a:rPr>
              <a:t> </a:t>
            </a:r>
            <a:r>
              <a:rPr lang="en-US" sz="2200" b="0" i="0" err="1">
                <a:effectLst/>
                <a:latin typeface="Arial" panose="020B0604020202020204" pitchFamily="34" charset="0"/>
              </a:rPr>
              <a:t>không</a:t>
            </a:r>
            <a:r>
              <a:rPr lang="en-US" sz="2200" b="0" i="0">
                <a:effectLst/>
                <a:latin typeface="Arial" panose="020B0604020202020204" pitchFamily="34" charset="0"/>
              </a:rPr>
              <a:t> </a:t>
            </a:r>
            <a:r>
              <a:rPr lang="en-US" sz="2200" b="0" i="0" err="1">
                <a:effectLst/>
                <a:latin typeface="Arial" panose="020B0604020202020204" pitchFamily="34" charset="0"/>
              </a:rPr>
              <a:t>loại</a:t>
            </a:r>
            <a:r>
              <a:rPr lang="en-US" sz="2200" b="0" i="0">
                <a:effectLst/>
                <a:latin typeface="Arial" panose="020B0604020202020204" pitchFamily="34" charset="0"/>
              </a:rPr>
              <a:t> </a:t>
            </a:r>
            <a:r>
              <a:rPr lang="en-US" sz="2200" b="0" i="0" err="1">
                <a:effectLst/>
                <a:latin typeface="Arial" panose="020B0604020202020204" pitchFamily="34" charset="0"/>
              </a:rPr>
              <a:t>trừ</a:t>
            </a:r>
            <a:r>
              <a:rPr lang="en-US" sz="2200" b="0" i="0">
                <a:effectLst/>
                <a:latin typeface="Arial" panose="020B0604020202020204" pitchFamily="34" charset="0"/>
              </a:rPr>
              <a:t> </a:t>
            </a:r>
            <a:r>
              <a:rPr lang="en-US" sz="2200" b="0" i="0" err="1">
                <a:effectLst/>
                <a:latin typeface="Arial" panose="020B0604020202020204" pitchFamily="34" charset="0"/>
              </a:rPr>
              <a:t>nguyên</a:t>
            </a:r>
            <a:r>
              <a:rPr lang="en-US" sz="2200" b="0" i="0">
                <a:effectLst/>
                <a:latin typeface="Arial" panose="020B0604020202020204" pitchFamily="34" charset="0"/>
              </a:rPr>
              <a:t> </a:t>
            </a:r>
            <a:r>
              <a:rPr lang="en-US" sz="2200" b="0" i="0" err="1">
                <a:effectLst/>
                <a:latin typeface="Arial" panose="020B0604020202020204" pitchFamily="34" charset="0"/>
              </a:rPr>
              <a:t>nhân</a:t>
            </a:r>
            <a:r>
              <a:rPr lang="en-US" sz="2200" b="0" i="0">
                <a:effectLst/>
                <a:latin typeface="Arial" panose="020B0604020202020204" pitchFamily="34" charset="0"/>
              </a:rPr>
              <a:t> </a:t>
            </a:r>
            <a:r>
              <a:rPr lang="en-US" sz="2200" b="0" i="0" err="1">
                <a:effectLst/>
                <a:latin typeface="Arial" panose="020B0604020202020204" pitchFamily="34" charset="0"/>
              </a:rPr>
              <a:t>không</a:t>
            </a:r>
            <a:r>
              <a:rPr lang="en-US" sz="2200" b="0" i="0">
                <a:effectLst/>
                <a:latin typeface="Arial" panose="020B0604020202020204" pitchFamily="34" charset="0"/>
              </a:rPr>
              <a:t> do </a:t>
            </a:r>
            <a:r>
              <a:rPr lang="en-US" sz="2200" b="0" i="0" err="1">
                <a:effectLst/>
                <a:latin typeface="Arial" panose="020B0604020202020204" pitchFamily="34" charset="0"/>
              </a:rPr>
              <a:t>sỏi</a:t>
            </a:r>
            <a:r>
              <a:rPr lang="en-US" sz="2200" b="0" i="0">
                <a:effectLst/>
                <a:latin typeface="Arial" panose="020B0604020202020204" pitchFamily="34" charset="0"/>
              </a:rPr>
              <a:t>.</a:t>
            </a:r>
          </a:p>
          <a:p>
            <a:pPr>
              <a:lnSpc>
                <a:spcPct val="100000"/>
              </a:lnSpc>
            </a:pPr>
            <a:r>
              <a:rPr lang="en-US" sz="2200" err="1">
                <a:latin typeface="Arial" panose="020B0604020202020204" pitchFamily="34" charset="0"/>
              </a:rPr>
              <a:t>Mức</a:t>
            </a:r>
            <a:r>
              <a:rPr lang="en-US" sz="2200">
                <a:latin typeface="Arial" panose="020B0604020202020204" pitchFamily="34" charset="0"/>
              </a:rPr>
              <a:t> </a:t>
            </a:r>
            <a:r>
              <a:rPr lang="en-US" sz="2200" err="1">
                <a:latin typeface="Arial" panose="020B0604020202020204" pitchFamily="34" charset="0"/>
              </a:rPr>
              <a:t>độ</a:t>
            </a:r>
            <a:r>
              <a:rPr lang="en-US" sz="2200">
                <a:latin typeface="Arial" panose="020B0604020202020204" pitchFamily="34" charset="0"/>
              </a:rPr>
              <a:t>: </a:t>
            </a:r>
            <a:r>
              <a:rPr lang="en-US" sz="2200" err="1">
                <a:latin typeface="Arial" panose="020B0604020202020204" pitchFamily="34" charset="0"/>
              </a:rPr>
              <a:t>Trên</a:t>
            </a:r>
            <a:r>
              <a:rPr lang="en-US" sz="2200">
                <a:latin typeface="Arial" panose="020B0604020202020204" pitchFamily="34" charset="0"/>
              </a:rPr>
              <a:t> </a:t>
            </a:r>
            <a:r>
              <a:rPr lang="en-US" sz="2200" err="1">
                <a:latin typeface="Arial" panose="020B0604020202020204" pitchFamily="34" charset="0"/>
              </a:rPr>
              <a:t>lâm</a:t>
            </a:r>
            <a:r>
              <a:rPr lang="en-US" sz="2200">
                <a:latin typeface="Arial" panose="020B0604020202020204" pitchFamily="34" charset="0"/>
              </a:rPr>
              <a:t> </a:t>
            </a:r>
            <a:r>
              <a:rPr lang="en-US" sz="2200" err="1">
                <a:latin typeface="Arial" panose="020B0604020202020204" pitchFamily="34" charset="0"/>
              </a:rPr>
              <a:t>sàng</a:t>
            </a:r>
            <a:r>
              <a:rPr lang="en-US" sz="2200">
                <a:latin typeface="Arial" panose="020B0604020202020204" pitchFamily="34" charset="0"/>
              </a:rPr>
              <a:t> BN </a:t>
            </a:r>
            <a:r>
              <a:rPr lang="en-US" sz="2200" err="1">
                <a:latin typeface="Arial" panose="020B0604020202020204" pitchFamily="34" charset="0"/>
              </a:rPr>
              <a:t>tỉnh</a:t>
            </a:r>
            <a:r>
              <a:rPr lang="en-US" sz="2200">
                <a:latin typeface="Arial" panose="020B0604020202020204" pitchFamily="34" charset="0"/>
              </a:rPr>
              <a:t>, </a:t>
            </a:r>
            <a:r>
              <a:rPr lang="en-US" sz="2200" err="1">
                <a:latin typeface="Arial" panose="020B0604020202020204" pitchFamily="34" charset="0"/>
              </a:rPr>
              <a:t>không</a:t>
            </a:r>
            <a:r>
              <a:rPr lang="en-US" sz="2200">
                <a:latin typeface="Arial" panose="020B0604020202020204" pitchFamily="34" charset="0"/>
              </a:rPr>
              <a:t> </a:t>
            </a:r>
            <a:r>
              <a:rPr lang="en-US" sz="2200" err="1">
                <a:latin typeface="Arial" panose="020B0604020202020204" pitchFamily="34" charset="0"/>
              </a:rPr>
              <a:t>khó</a:t>
            </a:r>
            <a:r>
              <a:rPr lang="en-US" sz="2200">
                <a:latin typeface="Arial" panose="020B0604020202020204" pitchFamily="34" charset="0"/>
              </a:rPr>
              <a:t> </a:t>
            </a:r>
            <a:r>
              <a:rPr lang="en-US" sz="2200" err="1">
                <a:latin typeface="Arial" panose="020B0604020202020204" pitchFamily="34" charset="0"/>
              </a:rPr>
              <a:t>thở</a:t>
            </a:r>
            <a:r>
              <a:rPr lang="en-US" sz="2200">
                <a:latin typeface="Arial" panose="020B0604020202020204" pitchFamily="34" charset="0"/>
              </a:rPr>
              <a:t>, </a:t>
            </a:r>
            <a:r>
              <a:rPr lang="en-US" sz="2200" err="1">
                <a:latin typeface="Arial" panose="020B0604020202020204" pitchFamily="34" charset="0"/>
              </a:rPr>
              <a:t>sinh</a:t>
            </a:r>
            <a:r>
              <a:rPr lang="en-US" sz="2200">
                <a:latin typeface="Arial" panose="020B0604020202020204" pitchFamily="34" charset="0"/>
              </a:rPr>
              <a:t> </a:t>
            </a:r>
            <a:r>
              <a:rPr lang="en-US" sz="2200" err="1">
                <a:latin typeface="Arial" panose="020B0604020202020204" pitchFamily="34" charset="0"/>
              </a:rPr>
              <a:t>hiệu</a:t>
            </a:r>
            <a:r>
              <a:rPr lang="en-US" sz="2200">
                <a:latin typeface="Arial" panose="020B0604020202020204" pitchFamily="34" charset="0"/>
              </a:rPr>
              <a:t> </a:t>
            </a:r>
            <a:r>
              <a:rPr lang="en-US" sz="2200" err="1">
                <a:latin typeface="Arial" panose="020B0604020202020204" pitchFamily="34" charset="0"/>
              </a:rPr>
              <a:t>ổn</a:t>
            </a:r>
            <a:r>
              <a:rPr lang="en-US" sz="2200">
                <a:latin typeface="Arial" panose="020B0604020202020204" pitchFamily="34" charset="0"/>
              </a:rPr>
              <a:t> </a:t>
            </a:r>
            <a:r>
              <a:rPr lang="en-US" sz="2200" err="1">
                <a:latin typeface="Arial" panose="020B0604020202020204" pitchFamily="34" charset="0"/>
              </a:rPr>
              <a:t>định</a:t>
            </a:r>
            <a:r>
              <a:rPr lang="en-US" sz="2200">
                <a:latin typeface="Arial" panose="020B0604020202020204" pitchFamily="34" charset="0"/>
              </a:rPr>
              <a:t>, </a:t>
            </a:r>
            <a:r>
              <a:rPr lang="en-US" sz="2200" err="1">
                <a:latin typeface="Arial" panose="020B0604020202020204" pitchFamily="34" charset="0"/>
              </a:rPr>
              <a:t>tiểu</a:t>
            </a:r>
            <a:r>
              <a:rPr lang="en-US" sz="2200">
                <a:latin typeface="Arial" panose="020B0604020202020204" pitchFamily="34" charset="0"/>
              </a:rPr>
              <a:t> </a:t>
            </a:r>
            <a:r>
              <a:rPr lang="en-US" sz="2200" err="1">
                <a:latin typeface="Arial" panose="020B0604020202020204" pitchFamily="34" charset="0"/>
              </a:rPr>
              <a:t>lượng</a:t>
            </a:r>
            <a:r>
              <a:rPr lang="en-US" sz="2200">
                <a:latin typeface="Arial" panose="020B0604020202020204" pitchFamily="34" charset="0"/>
              </a:rPr>
              <a:t> </a:t>
            </a:r>
            <a:r>
              <a:rPr lang="en-US" sz="2200" err="1">
                <a:latin typeface="Arial" panose="020B0604020202020204" pitchFamily="34" charset="0"/>
              </a:rPr>
              <a:t>trung</a:t>
            </a:r>
            <a:r>
              <a:rPr lang="en-US" sz="2200">
                <a:latin typeface="Arial" panose="020B0604020202020204" pitchFamily="34" charset="0"/>
              </a:rPr>
              <a:t> </a:t>
            </a:r>
            <a:r>
              <a:rPr lang="en-US" sz="2200" err="1">
                <a:latin typeface="Arial" panose="020B0604020202020204" pitchFamily="34" charset="0"/>
              </a:rPr>
              <a:t>bình</a:t>
            </a:r>
            <a:r>
              <a:rPr lang="en-US" sz="2200">
                <a:latin typeface="Arial" panose="020B0604020202020204" pitchFamily="34" charset="0"/>
              </a:rPr>
              <a:t>, </a:t>
            </a:r>
            <a:r>
              <a:rPr lang="en-US" sz="2200" err="1">
                <a:latin typeface="Arial" panose="020B0604020202020204" pitchFamily="34" charset="0"/>
              </a:rPr>
              <a:t>không</a:t>
            </a:r>
            <a:r>
              <a:rPr lang="en-US" sz="2200">
                <a:latin typeface="Arial" panose="020B0604020202020204" pitchFamily="34" charset="0"/>
              </a:rPr>
              <a:t> </a:t>
            </a:r>
            <a:r>
              <a:rPr lang="en-US" sz="2200" err="1">
                <a:latin typeface="Arial" panose="020B0604020202020204" pitchFamily="34" charset="0"/>
              </a:rPr>
              <a:t>vàng</a:t>
            </a:r>
            <a:r>
              <a:rPr lang="en-US" sz="2200">
                <a:latin typeface="Arial" panose="020B0604020202020204" pitchFamily="34" charset="0"/>
              </a:rPr>
              <a:t> da, </a:t>
            </a:r>
            <a:r>
              <a:rPr lang="en-US" sz="2200" err="1">
                <a:latin typeface="Arial" panose="020B0604020202020204" pitchFamily="34" charset="0"/>
              </a:rPr>
              <a:t>không</a:t>
            </a:r>
            <a:r>
              <a:rPr lang="en-US" sz="2200">
                <a:latin typeface="Arial" panose="020B0604020202020204" pitchFamily="34" charset="0"/>
              </a:rPr>
              <a:t> </a:t>
            </a:r>
            <a:r>
              <a:rPr lang="en-US" sz="2200" err="1">
                <a:latin typeface="Arial" panose="020B0604020202020204" pitchFamily="34" charset="0"/>
              </a:rPr>
              <a:t>dấu</a:t>
            </a:r>
            <a:r>
              <a:rPr lang="en-US" sz="2200">
                <a:latin typeface="Arial" panose="020B0604020202020204" pitchFamily="34" charset="0"/>
              </a:rPr>
              <a:t> </a:t>
            </a:r>
            <a:r>
              <a:rPr lang="en-US" sz="2200" err="1">
                <a:latin typeface="Arial" panose="020B0604020202020204" pitchFamily="34" charset="0"/>
              </a:rPr>
              <a:t>hiệu</a:t>
            </a:r>
            <a:r>
              <a:rPr lang="en-US" sz="2200">
                <a:latin typeface="Arial" panose="020B0604020202020204" pitchFamily="34" charset="0"/>
              </a:rPr>
              <a:t> </a:t>
            </a:r>
            <a:r>
              <a:rPr lang="en-US" sz="2200" err="1">
                <a:latin typeface="Arial" panose="020B0604020202020204" pitchFamily="34" charset="0"/>
              </a:rPr>
              <a:t>xuất</a:t>
            </a:r>
            <a:r>
              <a:rPr lang="en-US" sz="2200">
                <a:latin typeface="Arial" panose="020B0604020202020204" pitchFamily="34" charset="0"/>
              </a:rPr>
              <a:t> </a:t>
            </a:r>
            <a:r>
              <a:rPr lang="en-US" sz="2200" err="1">
                <a:latin typeface="Arial" panose="020B0604020202020204" pitchFamily="34" charset="0"/>
              </a:rPr>
              <a:t>huyết</a:t>
            </a:r>
            <a:r>
              <a:rPr lang="en-US" sz="2200">
                <a:latin typeface="Arial" panose="020B0604020202020204" pitchFamily="34" charset="0"/>
              </a:rPr>
              <a:t>, </a:t>
            </a:r>
            <a:r>
              <a:rPr lang="en-US" sz="2200" err="1">
                <a:latin typeface="Arial" panose="020B0604020202020204" pitchFamily="34" charset="0"/>
              </a:rPr>
              <a:t>khám</a:t>
            </a:r>
            <a:r>
              <a:rPr lang="en-US" sz="2200">
                <a:latin typeface="Arial" panose="020B0604020202020204" pitchFamily="34" charset="0"/>
              </a:rPr>
              <a:t> </a:t>
            </a:r>
            <a:r>
              <a:rPr lang="en-US" sz="2200" err="1">
                <a:latin typeface="Arial" panose="020B0604020202020204" pitchFamily="34" charset="0"/>
              </a:rPr>
              <a:t>thấy</a:t>
            </a:r>
            <a:r>
              <a:rPr lang="en-US" sz="2200">
                <a:latin typeface="Arial" panose="020B0604020202020204" pitchFamily="34" charset="0"/>
              </a:rPr>
              <a:t> </a:t>
            </a:r>
            <a:r>
              <a:rPr lang="en-US" sz="2200" err="1">
                <a:latin typeface="Arial" panose="020B0604020202020204" pitchFamily="34" charset="0"/>
              </a:rPr>
              <a:t>đề</a:t>
            </a:r>
            <a:r>
              <a:rPr lang="en-US" sz="2200">
                <a:latin typeface="Arial" panose="020B0604020202020204" pitchFamily="34" charset="0"/>
              </a:rPr>
              <a:t> </a:t>
            </a:r>
            <a:r>
              <a:rPr lang="en-US" sz="2200" err="1">
                <a:latin typeface="Arial" panose="020B0604020202020204" pitchFamily="34" charset="0"/>
              </a:rPr>
              <a:t>kháng</a:t>
            </a:r>
            <a:r>
              <a:rPr lang="en-US" sz="2200">
                <a:latin typeface="Arial" panose="020B0604020202020204" pitchFamily="34" charset="0"/>
              </a:rPr>
              <a:t> </a:t>
            </a:r>
            <a:r>
              <a:rPr lang="en-US" sz="2200" err="1">
                <a:latin typeface="Arial" panose="020B0604020202020204" pitchFamily="34" charset="0"/>
              </a:rPr>
              <a:t>hs</a:t>
            </a:r>
            <a:r>
              <a:rPr lang="en-US" sz="2200">
                <a:latin typeface="Arial" panose="020B0604020202020204" pitchFamily="34" charset="0"/>
              </a:rPr>
              <a:t> (P), </a:t>
            </a:r>
            <a:r>
              <a:rPr lang="en-US" sz="2200" err="1">
                <a:latin typeface="Arial" panose="020B0604020202020204" pitchFamily="34" charset="0"/>
              </a:rPr>
              <a:t>bệnh</a:t>
            </a:r>
            <a:r>
              <a:rPr lang="en-US" sz="2200">
                <a:latin typeface="Arial" panose="020B0604020202020204" pitchFamily="34" charset="0"/>
              </a:rPr>
              <a:t> </a:t>
            </a:r>
            <a:r>
              <a:rPr lang="en-US" sz="2200" err="1">
                <a:latin typeface="Arial" panose="020B0604020202020204" pitchFamily="34" charset="0"/>
              </a:rPr>
              <a:t>kéo</a:t>
            </a:r>
            <a:r>
              <a:rPr lang="en-US" sz="2200">
                <a:latin typeface="Arial" panose="020B0604020202020204" pitchFamily="34" charset="0"/>
              </a:rPr>
              <a:t> </a:t>
            </a:r>
            <a:r>
              <a:rPr lang="en-US" sz="2200" err="1">
                <a:latin typeface="Arial" panose="020B0604020202020204" pitchFamily="34" charset="0"/>
              </a:rPr>
              <a:t>dài</a:t>
            </a:r>
            <a:r>
              <a:rPr lang="en-US" sz="2200">
                <a:latin typeface="Arial" panose="020B0604020202020204" pitchFamily="34" charset="0"/>
              </a:rPr>
              <a:t> &gt;72h </a:t>
            </a:r>
            <a:r>
              <a:rPr lang="en-US" sz="2200">
                <a:latin typeface="Arial" panose="020B0604020202020204" pitchFamily="34" charset="0"/>
                <a:sym typeface="Wingdings" panose="05000000000000000000" pitchFamily="2" charset="2"/>
              </a:rPr>
              <a:t> </a:t>
            </a:r>
            <a:r>
              <a:rPr lang="en-US" sz="2200" err="1">
                <a:latin typeface="Arial" panose="020B0604020202020204" pitchFamily="34" charset="0"/>
                <a:sym typeface="Wingdings" panose="05000000000000000000" pitchFamily="2" charset="2"/>
              </a:rPr>
              <a:t>trên</a:t>
            </a:r>
            <a:r>
              <a:rPr lang="en-US" sz="2200">
                <a:latin typeface="Arial" panose="020B0604020202020204" pitchFamily="34" charset="0"/>
                <a:sym typeface="Wingdings" panose="05000000000000000000" pitchFamily="2" charset="2"/>
              </a:rPr>
              <a:t> </a:t>
            </a:r>
            <a:r>
              <a:rPr lang="en-US" sz="2200" err="1">
                <a:latin typeface="Arial" panose="020B0604020202020204" pitchFamily="34" charset="0"/>
                <a:sym typeface="Wingdings" panose="05000000000000000000" pitchFamily="2" charset="2"/>
              </a:rPr>
              <a:t>lâm</a:t>
            </a:r>
            <a:r>
              <a:rPr lang="en-US" sz="2200">
                <a:latin typeface="Arial" panose="020B0604020202020204" pitchFamily="34" charset="0"/>
                <a:sym typeface="Wingdings" panose="05000000000000000000" pitchFamily="2" charset="2"/>
              </a:rPr>
              <a:t> </a:t>
            </a:r>
            <a:r>
              <a:rPr lang="en-US" sz="2200" err="1">
                <a:latin typeface="Arial" panose="020B0604020202020204" pitchFamily="34" charset="0"/>
                <a:sym typeface="Wingdings" panose="05000000000000000000" pitchFamily="2" charset="2"/>
              </a:rPr>
              <a:t>sàng</a:t>
            </a:r>
            <a:r>
              <a:rPr lang="en-US" sz="2200">
                <a:latin typeface="Arial" panose="020B0604020202020204" pitchFamily="34" charset="0"/>
                <a:sym typeface="Wingdings" panose="05000000000000000000" pitchFamily="2" charset="2"/>
              </a:rPr>
              <a:t> </a:t>
            </a:r>
            <a:r>
              <a:rPr lang="en-US" sz="2200" err="1">
                <a:latin typeface="Arial" panose="020B0604020202020204" pitchFamily="34" charset="0"/>
                <a:sym typeface="Wingdings" panose="05000000000000000000" pitchFamily="2" charset="2"/>
              </a:rPr>
              <a:t>nghĩ</a:t>
            </a:r>
            <a:r>
              <a:rPr lang="en-US" sz="2200">
                <a:latin typeface="Arial" panose="020B0604020202020204" pitchFamily="34" charset="0"/>
                <a:sym typeface="Wingdings" panose="05000000000000000000" pitchFamily="2" charset="2"/>
              </a:rPr>
              <a:t> </a:t>
            </a:r>
            <a:r>
              <a:rPr lang="en-US" sz="2200" err="1">
                <a:latin typeface="Arial" panose="020B0604020202020204" pitchFamily="34" charset="0"/>
                <a:sym typeface="Wingdings" panose="05000000000000000000" pitchFamily="2" charset="2"/>
              </a:rPr>
              <a:t>nhiều</a:t>
            </a:r>
            <a:r>
              <a:rPr lang="en-US" sz="2200">
                <a:latin typeface="Arial" panose="020B0604020202020204" pitchFamily="34" charset="0"/>
                <a:sym typeface="Wingdings" panose="05000000000000000000" pitchFamily="2" charset="2"/>
              </a:rPr>
              <a:t> </a:t>
            </a:r>
            <a:r>
              <a:rPr lang="en-US" sz="2200" err="1">
                <a:latin typeface="Arial" panose="020B0604020202020204" pitchFamily="34" charset="0"/>
                <a:sym typeface="Wingdings" panose="05000000000000000000" pitchFamily="2" charset="2"/>
              </a:rPr>
              <a:t>độ</a:t>
            </a:r>
            <a:r>
              <a:rPr lang="en-US" sz="2200">
                <a:latin typeface="Arial" panose="020B0604020202020204" pitchFamily="34" charset="0"/>
                <a:sym typeface="Wingdings" panose="05000000000000000000" pitchFamily="2" charset="2"/>
              </a:rPr>
              <a:t> II. </a:t>
            </a:r>
            <a:r>
              <a:rPr lang="en-US" sz="2200" err="1">
                <a:latin typeface="Arial" panose="020B0604020202020204" pitchFamily="34" charset="0"/>
                <a:sym typeface="Wingdings" panose="05000000000000000000" pitchFamily="2" charset="2"/>
              </a:rPr>
              <a:t>Đề</a:t>
            </a:r>
            <a:r>
              <a:rPr lang="en-US" sz="2200">
                <a:latin typeface="Arial" panose="020B0604020202020204" pitchFamily="34" charset="0"/>
                <a:sym typeface="Wingdings" panose="05000000000000000000" pitchFamily="2" charset="2"/>
              </a:rPr>
              <a:t> </a:t>
            </a:r>
            <a:r>
              <a:rPr lang="en-US" sz="2200" err="1">
                <a:latin typeface="Arial" panose="020B0604020202020204" pitchFamily="34" charset="0"/>
                <a:sym typeface="Wingdings" panose="05000000000000000000" pitchFamily="2" charset="2"/>
              </a:rPr>
              <a:t>nghị</a:t>
            </a:r>
            <a:r>
              <a:rPr lang="en-US" sz="2200">
                <a:latin typeface="Arial" panose="020B0604020202020204" pitchFamily="34" charset="0"/>
                <a:sym typeface="Wingdings" panose="05000000000000000000" pitchFamily="2" charset="2"/>
              </a:rPr>
              <a:t> </a:t>
            </a:r>
            <a:r>
              <a:rPr lang="en-US" sz="2200" err="1">
                <a:latin typeface="Arial" panose="020B0604020202020204" pitchFamily="34" charset="0"/>
                <a:sym typeface="Wingdings" panose="05000000000000000000" pitchFamily="2" charset="2"/>
              </a:rPr>
              <a:t>thêm</a:t>
            </a:r>
            <a:r>
              <a:rPr lang="en-US" sz="2200">
                <a:latin typeface="Arial" panose="020B0604020202020204" pitchFamily="34" charset="0"/>
                <a:sym typeface="Wingdings" panose="05000000000000000000" pitchFamily="2" charset="2"/>
              </a:rPr>
              <a:t> </a:t>
            </a:r>
            <a:r>
              <a:rPr lang="en-US" sz="2200" err="1">
                <a:latin typeface="Arial" panose="020B0604020202020204" pitchFamily="34" charset="0"/>
                <a:sym typeface="Wingdings" panose="05000000000000000000" pitchFamily="2" charset="2"/>
              </a:rPr>
              <a:t>các</a:t>
            </a:r>
            <a:r>
              <a:rPr lang="en-US" sz="2200">
                <a:latin typeface="Arial" panose="020B0604020202020204" pitchFamily="34" charset="0"/>
                <a:sym typeface="Wingdings" panose="05000000000000000000" pitchFamily="2" charset="2"/>
              </a:rPr>
              <a:t> CLS </a:t>
            </a:r>
            <a:r>
              <a:rPr lang="en-US" sz="2200" err="1">
                <a:latin typeface="Arial" panose="020B0604020202020204" pitchFamily="34" charset="0"/>
                <a:sym typeface="Wingdings" panose="05000000000000000000" pitchFamily="2" charset="2"/>
              </a:rPr>
              <a:t>hỗ</a:t>
            </a:r>
            <a:r>
              <a:rPr lang="en-US" sz="2200">
                <a:latin typeface="Arial" panose="020B0604020202020204" pitchFamily="34" charset="0"/>
                <a:sym typeface="Wingdings" panose="05000000000000000000" pitchFamily="2" charset="2"/>
              </a:rPr>
              <a:t> </a:t>
            </a:r>
            <a:r>
              <a:rPr lang="en-US" sz="2200" err="1">
                <a:latin typeface="Arial" panose="020B0604020202020204" pitchFamily="34" charset="0"/>
                <a:sym typeface="Wingdings" panose="05000000000000000000" pitchFamily="2" charset="2"/>
              </a:rPr>
              <a:t>trợ</a:t>
            </a:r>
            <a:r>
              <a:rPr lang="en-US" sz="2200">
                <a:latin typeface="Arial" panose="020B0604020202020204" pitchFamily="34" charset="0"/>
                <a:sym typeface="Wingdings" panose="05000000000000000000" pitchFamily="2" charset="2"/>
              </a:rPr>
              <a:t>: CTM, Creatinine </a:t>
            </a:r>
            <a:r>
              <a:rPr lang="en-US" sz="2200" err="1">
                <a:latin typeface="Arial" panose="020B0604020202020204" pitchFamily="34" charset="0"/>
                <a:sym typeface="Wingdings" panose="05000000000000000000" pitchFamily="2" charset="2"/>
              </a:rPr>
              <a:t>máu</a:t>
            </a:r>
            <a:r>
              <a:rPr lang="en-US" sz="2200">
                <a:latin typeface="Arial" panose="020B0604020202020204" pitchFamily="34" charset="0"/>
                <a:sym typeface="Wingdings" panose="05000000000000000000" pitchFamily="2" charset="2"/>
              </a:rPr>
              <a:t>, PT, INR.</a:t>
            </a:r>
          </a:p>
          <a:p>
            <a:pPr>
              <a:lnSpc>
                <a:spcPct val="100000"/>
              </a:lnSpc>
            </a:pPr>
            <a:endParaRPr lang="en-US" sz="1500">
              <a:latin typeface="Arial" panose="020B0604020202020204" pitchFamily="34" charset="0"/>
              <a:sym typeface="Wingdings" panose="05000000000000000000" pitchFamily="2" charset="2"/>
            </a:endParaRPr>
          </a:p>
          <a:p>
            <a:pPr marL="0" indent="0">
              <a:lnSpc>
                <a:spcPct val="100000"/>
              </a:lnSpc>
              <a:buNone/>
            </a:pPr>
            <a:br>
              <a:rPr lang="vi-VN" sz="1500"/>
            </a:br>
            <a:endParaRPr lang="en-US" sz="1500"/>
          </a:p>
        </p:txBody>
      </p:sp>
      <p:pic>
        <p:nvPicPr>
          <p:cNvPr id="6" name="Picture 5">
            <a:extLst>
              <a:ext uri="{FF2B5EF4-FFF2-40B4-BE49-F238E27FC236}">
                <a16:creationId xmlns:a16="http://schemas.microsoft.com/office/drawing/2014/main" id="{5335489F-378D-6793-9537-14139AECE844}"/>
              </a:ext>
            </a:extLst>
          </p:cNvPr>
          <p:cNvPicPr>
            <a:picLocks noChangeAspect="1"/>
          </p:cNvPicPr>
          <p:nvPr/>
        </p:nvPicPr>
        <p:blipFill>
          <a:blip r:embed="rId2"/>
          <a:stretch>
            <a:fillRect/>
          </a:stretch>
        </p:blipFill>
        <p:spPr>
          <a:xfrm>
            <a:off x="6932921" y="880166"/>
            <a:ext cx="5080602" cy="1914490"/>
          </a:xfrm>
          <a:prstGeom prst="rect">
            <a:avLst/>
          </a:prstGeom>
        </p:spPr>
      </p:pic>
      <p:pic>
        <p:nvPicPr>
          <p:cNvPr id="8" name="Picture 7">
            <a:extLst>
              <a:ext uri="{FF2B5EF4-FFF2-40B4-BE49-F238E27FC236}">
                <a16:creationId xmlns:a16="http://schemas.microsoft.com/office/drawing/2014/main" id="{F86866D4-2609-90D8-743C-3700E36A6A28}"/>
              </a:ext>
            </a:extLst>
          </p:cNvPr>
          <p:cNvPicPr>
            <a:picLocks noChangeAspect="1"/>
          </p:cNvPicPr>
          <p:nvPr/>
        </p:nvPicPr>
        <p:blipFill>
          <a:blip r:embed="rId3"/>
          <a:stretch>
            <a:fillRect/>
          </a:stretch>
        </p:blipFill>
        <p:spPr>
          <a:xfrm>
            <a:off x="6913078" y="3245164"/>
            <a:ext cx="5080602" cy="1554269"/>
          </a:xfrm>
          <a:prstGeom prst="rect">
            <a:avLst/>
          </a:prstGeom>
        </p:spPr>
      </p:pic>
      <p:pic>
        <p:nvPicPr>
          <p:cNvPr id="10" name="Picture 9">
            <a:extLst>
              <a:ext uri="{FF2B5EF4-FFF2-40B4-BE49-F238E27FC236}">
                <a16:creationId xmlns:a16="http://schemas.microsoft.com/office/drawing/2014/main" id="{AC504F03-1DF0-5922-BAD5-FA43E770419F}"/>
              </a:ext>
            </a:extLst>
          </p:cNvPr>
          <p:cNvPicPr>
            <a:picLocks noChangeAspect="1"/>
          </p:cNvPicPr>
          <p:nvPr/>
        </p:nvPicPr>
        <p:blipFill>
          <a:blip r:embed="rId4"/>
          <a:stretch>
            <a:fillRect/>
          </a:stretch>
        </p:blipFill>
        <p:spPr>
          <a:xfrm>
            <a:off x="6910754" y="5177617"/>
            <a:ext cx="5080602" cy="1238314"/>
          </a:xfrm>
          <a:prstGeom prst="rect">
            <a:avLst/>
          </a:prstGeom>
        </p:spPr>
      </p:pic>
    </p:spTree>
    <p:extLst>
      <p:ext uri="{BB962C8B-B14F-4D97-AF65-F5344CB8AC3E}">
        <p14:creationId xmlns:p14="http://schemas.microsoft.com/office/powerpoint/2010/main" val="180910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9C3F-B966-9A6D-C782-4B43DEB3C4BC}"/>
              </a:ext>
            </a:extLst>
          </p:cNvPr>
          <p:cNvSpPr>
            <a:spLocks noGrp="1"/>
          </p:cNvSpPr>
          <p:nvPr>
            <p:ph type="title"/>
          </p:nvPr>
        </p:nvSpPr>
        <p:spPr>
          <a:xfrm>
            <a:off x="838200" y="253365"/>
            <a:ext cx="10515600" cy="1325563"/>
          </a:xfrm>
        </p:spPr>
        <p:txBody>
          <a:bodyPr/>
          <a:lstStyle/>
          <a:p>
            <a:r>
              <a:rPr lang="vi-VN"/>
              <a:t>IX. BIỆN LUẬN</a:t>
            </a:r>
            <a:endParaRPr lang="en-US"/>
          </a:p>
        </p:txBody>
      </p:sp>
      <p:sp>
        <p:nvSpPr>
          <p:cNvPr id="3" name="Content Placeholder 2">
            <a:extLst>
              <a:ext uri="{FF2B5EF4-FFF2-40B4-BE49-F238E27FC236}">
                <a16:creationId xmlns:a16="http://schemas.microsoft.com/office/drawing/2014/main" id="{1ABE23EB-AFB5-C7B7-E582-CA7E54FFC694}"/>
              </a:ext>
            </a:extLst>
          </p:cNvPr>
          <p:cNvSpPr>
            <a:spLocks noGrp="1"/>
          </p:cNvSpPr>
          <p:nvPr>
            <p:ph idx="1"/>
          </p:nvPr>
        </p:nvSpPr>
        <p:spPr>
          <a:xfrm>
            <a:off x="838200" y="1460500"/>
            <a:ext cx="10515600" cy="5316220"/>
          </a:xfrm>
        </p:spPr>
        <p:txBody>
          <a:bodyPr>
            <a:normAutofit fontScale="77500" lnSpcReduction="20000"/>
          </a:bodyPr>
          <a:lstStyle/>
          <a:p>
            <a:r>
              <a:rPr lang="en-US" err="1"/>
              <a:t>Các</a:t>
            </a:r>
            <a:r>
              <a:rPr lang="en-US"/>
              <a:t> </a:t>
            </a:r>
            <a:r>
              <a:rPr lang="en-US" err="1"/>
              <a:t>nguyên</a:t>
            </a:r>
            <a:r>
              <a:rPr lang="en-US"/>
              <a:t> </a:t>
            </a:r>
            <a:r>
              <a:rPr lang="en-US" err="1"/>
              <a:t>nhân</a:t>
            </a:r>
            <a:r>
              <a:rPr lang="en-US"/>
              <a:t> </a:t>
            </a:r>
            <a:r>
              <a:rPr lang="en-US" err="1"/>
              <a:t>khác</a:t>
            </a:r>
            <a:r>
              <a:rPr lang="en-US"/>
              <a:t> </a:t>
            </a:r>
            <a:r>
              <a:rPr lang="en-US" err="1"/>
              <a:t>cần</a:t>
            </a:r>
            <a:r>
              <a:rPr lang="en-US"/>
              <a:t> </a:t>
            </a:r>
            <a:r>
              <a:rPr lang="en-US" err="1"/>
              <a:t>nghĩ</a:t>
            </a:r>
            <a:r>
              <a:rPr lang="en-US"/>
              <a:t> </a:t>
            </a:r>
            <a:r>
              <a:rPr lang="en-US" err="1"/>
              <a:t>đến</a:t>
            </a:r>
            <a:r>
              <a:rPr lang="en-US"/>
              <a:t> </a:t>
            </a:r>
            <a:r>
              <a:rPr lang="en-US" err="1"/>
              <a:t>trên</a:t>
            </a:r>
            <a:r>
              <a:rPr lang="en-US"/>
              <a:t> BN </a:t>
            </a:r>
            <a:r>
              <a:rPr lang="en-US" err="1"/>
              <a:t>này</a:t>
            </a:r>
            <a:r>
              <a:rPr lang="en-US"/>
              <a:t>:</a:t>
            </a:r>
            <a:endParaRPr lang="vi-VN"/>
          </a:p>
          <a:p>
            <a:pPr>
              <a:buFont typeface="Arial" panose="020B0604020202020204" pitchFamily="34" charset="0"/>
              <a:buChar char="•"/>
            </a:pPr>
            <a:r>
              <a:rPr lang="vi-VN" b="1" err="1">
                <a:solidFill>
                  <a:srgbClr val="292934"/>
                </a:solidFill>
                <a:latin typeface="Arial" panose="020B0604020202020204" pitchFamily="34" charset="0"/>
              </a:rPr>
              <a:t>Bán</a:t>
            </a:r>
            <a:r>
              <a:rPr lang="vi-VN" b="1">
                <a:solidFill>
                  <a:srgbClr val="292934"/>
                </a:solidFill>
                <a:latin typeface="Arial" panose="020B0604020202020204" pitchFamily="34" charset="0"/>
              </a:rPr>
              <a:t> </a:t>
            </a:r>
            <a:r>
              <a:rPr lang="vi-VN" b="1" err="1">
                <a:solidFill>
                  <a:srgbClr val="292934"/>
                </a:solidFill>
                <a:latin typeface="Arial" panose="020B0604020202020204" pitchFamily="34" charset="0"/>
              </a:rPr>
              <a:t>tắc</a:t>
            </a:r>
            <a:r>
              <a:rPr lang="vi-VN" b="1">
                <a:solidFill>
                  <a:srgbClr val="292934"/>
                </a:solidFill>
                <a:latin typeface="Arial" panose="020B0604020202020204" pitchFamily="34" charset="0"/>
              </a:rPr>
              <a:t> </a:t>
            </a:r>
            <a:r>
              <a:rPr lang="vi-VN" b="1" err="1">
                <a:solidFill>
                  <a:srgbClr val="292934"/>
                </a:solidFill>
                <a:latin typeface="Arial" panose="020B0604020202020204" pitchFamily="34" charset="0"/>
              </a:rPr>
              <a:t>ruột</a:t>
            </a:r>
            <a:r>
              <a:rPr lang="vi-VN" b="1">
                <a:solidFill>
                  <a:srgbClr val="292934"/>
                </a:solidFill>
                <a:latin typeface="Arial" panose="020B0604020202020204" pitchFamily="34" charset="0"/>
              </a:rPr>
              <a:t>: </a:t>
            </a:r>
            <a:r>
              <a:rPr lang="vi-VN">
                <a:solidFill>
                  <a:srgbClr val="292934"/>
                </a:solidFill>
                <a:latin typeface="Arial" panose="020B0604020202020204" pitchFamily="34" charset="0"/>
              </a:rPr>
              <a:t>BN </a:t>
            </a:r>
            <a:r>
              <a:rPr lang="vi-VN" err="1">
                <a:solidFill>
                  <a:srgbClr val="292934"/>
                </a:solidFill>
                <a:latin typeface="Arial" panose="020B0604020202020204" pitchFamily="34" charset="0"/>
              </a:rPr>
              <a:t>có</a:t>
            </a:r>
            <a:r>
              <a:rPr lang="vi-VN">
                <a:solidFill>
                  <a:srgbClr val="292934"/>
                </a:solidFill>
                <a:latin typeface="Arial" panose="020B0604020202020204" pitchFamily="34" charset="0"/>
              </a:rPr>
              <a:t> </a:t>
            </a:r>
            <a:r>
              <a:rPr lang="vi-VN" err="1">
                <a:solidFill>
                  <a:srgbClr val="292934"/>
                </a:solidFill>
                <a:latin typeface="Arial" panose="020B0604020202020204" pitchFamily="34" charset="0"/>
              </a:rPr>
              <a:t>cảm</a:t>
            </a:r>
            <a:r>
              <a:rPr lang="vi-VN">
                <a:solidFill>
                  <a:srgbClr val="292934"/>
                </a:solidFill>
                <a:latin typeface="Arial" panose="020B0604020202020204" pitchFamily="34" charset="0"/>
              </a:rPr>
              <a:t> </a:t>
            </a:r>
            <a:r>
              <a:rPr lang="vi-VN" err="1">
                <a:solidFill>
                  <a:srgbClr val="292934"/>
                </a:solidFill>
                <a:latin typeface="Arial" panose="020B0604020202020204" pitchFamily="34" charset="0"/>
              </a:rPr>
              <a:t>giác</a:t>
            </a:r>
            <a:r>
              <a:rPr lang="vi-VN">
                <a:solidFill>
                  <a:srgbClr val="292934"/>
                </a:solidFill>
                <a:latin typeface="Arial" panose="020B0604020202020204" pitchFamily="34" charset="0"/>
              </a:rPr>
              <a:t> căng </a:t>
            </a:r>
            <a:r>
              <a:rPr lang="vi-VN" err="1">
                <a:solidFill>
                  <a:srgbClr val="292934"/>
                </a:solidFill>
                <a:latin typeface="Arial" panose="020B0604020202020204" pitchFamily="34" charset="0"/>
              </a:rPr>
              <a:t>chướng</a:t>
            </a:r>
            <a:r>
              <a:rPr lang="vi-VN">
                <a:solidFill>
                  <a:srgbClr val="292934"/>
                </a:solidFill>
                <a:latin typeface="Arial" panose="020B0604020202020204" pitchFamily="34" charset="0"/>
              </a:rPr>
              <a:t> </a:t>
            </a:r>
            <a:r>
              <a:rPr lang="vi-VN" err="1">
                <a:solidFill>
                  <a:srgbClr val="292934"/>
                </a:solidFill>
                <a:latin typeface="Arial" panose="020B0604020202020204" pitchFamily="34" charset="0"/>
              </a:rPr>
              <a:t>bụng</a:t>
            </a:r>
            <a:r>
              <a:rPr lang="vi-VN">
                <a:solidFill>
                  <a:srgbClr val="292934"/>
                </a:solidFill>
                <a:latin typeface="Arial" panose="020B0604020202020204" pitchFamily="34" charset="0"/>
              </a:rPr>
              <a:t>, </a:t>
            </a:r>
            <a:r>
              <a:rPr lang="vi-VN" err="1">
                <a:solidFill>
                  <a:srgbClr val="292934"/>
                </a:solidFill>
                <a:latin typeface="Arial" panose="020B0604020202020204" pitchFamily="34" charset="0"/>
              </a:rPr>
              <a:t>kèm</a:t>
            </a:r>
            <a:r>
              <a:rPr lang="vi-VN">
                <a:solidFill>
                  <a:srgbClr val="292934"/>
                </a:solidFill>
                <a:latin typeface="Arial" panose="020B0604020202020204" pitchFamily="34" charset="0"/>
              </a:rPr>
              <a:t> đau </a:t>
            </a:r>
            <a:r>
              <a:rPr lang="vi-VN" err="1">
                <a:solidFill>
                  <a:srgbClr val="292934"/>
                </a:solidFill>
                <a:latin typeface="Arial" panose="020B0604020202020204" pitchFamily="34" charset="0"/>
              </a:rPr>
              <a:t>bụng</a:t>
            </a:r>
            <a:r>
              <a:rPr lang="vi-VN">
                <a:solidFill>
                  <a:srgbClr val="292934"/>
                </a:solidFill>
                <a:latin typeface="Arial" panose="020B0604020202020204" pitchFamily="34" charset="0"/>
              </a:rPr>
              <a:t> </a:t>
            </a:r>
            <a:r>
              <a:rPr lang="vi-VN" err="1">
                <a:solidFill>
                  <a:srgbClr val="292934"/>
                </a:solidFill>
                <a:latin typeface="Arial" panose="020B0604020202020204" pitchFamily="34" charset="0"/>
              </a:rPr>
              <a:t>và</a:t>
            </a:r>
            <a:r>
              <a:rPr lang="vi-VN">
                <a:solidFill>
                  <a:srgbClr val="292934"/>
                </a:solidFill>
                <a:latin typeface="Arial" panose="020B0604020202020204" pitchFamily="34" charset="0"/>
              </a:rPr>
              <a:t> </a:t>
            </a:r>
            <a:r>
              <a:rPr lang="vi-VN" err="1">
                <a:solidFill>
                  <a:srgbClr val="292934"/>
                </a:solidFill>
                <a:latin typeface="Arial" panose="020B0604020202020204" pitchFamily="34" charset="0"/>
              </a:rPr>
              <a:t>buồn</a:t>
            </a:r>
            <a:r>
              <a:rPr lang="vi-VN">
                <a:solidFill>
                  <a:srgbClr val="292934"/>
                </a:solidFill>
                <a:latin typeface="Arial" panose="020B0604020202020204" pitchFamily="34" charset="0"/>
              </a:rPr>
              <a:t> nôn, nôn </a:t>
            </a:r>
            <a:r>
              <a:rPr lang="vi-VN" err="1">
                <a:solidFill>
                  <a:srgbClr val="292934"/>
                </a:solidFill>
                <a:latin typeface="Arial" panose="020B0604020202020204" pitchFamily="34" charset="0"/>
              </a:rPr>
              <a:t>ói</a:t>
            </a:r>
            <a:r>
              <a:rPr lang="vi-VN">
                <a:solidFill>
                  <a:srgbClr val="292934"/>
                </a:solidFill>
                <a:latin typeface="Arial" panose="020B0604020202020204" pitchFamily="34" charset="0"/>
              </a:rPr>
              <a:t> nhưng sang </a:t>
            </a:r>
            <a:r>
              <a:rPr lang="vi-VN" err="1">
                <a:solidFill>
                  <a:srgbClr val="292934"/>
                </a:solidFill>
                <a:latin typeface="Arial" panose="020B0604020202020204" pitchFamily="34" charset="0"/>
              </a:rPr>
              <a:t>ngày</a:t>
            </a:r>
            <a:r>
              <a:rPr lang="vi-VN">
                <a:solidFill>
                  <a:srgbClr val="292934"/>
                </a:solidFill>
                <a:latin typeface="Arial" panose="020B0604020202020204" pitchFamily="34" charset="0"/>
              </a:rPr>
              <a:t> </a:t>
            </a:r>
            <a:r>
              <a:rPr lang="vi-VN" err="1">
                <a:solidFill>
                  <a:srgbClr val="292934"/>
                </a:solidFill>
                <a:latin typeface="Arial" panose="020B0604020202020204" pitchFamily="34" charset="0"/>
              </a:rPr>
              <a:t>nv</a:t>
            </a:r>
            <a:r>
              <a:rPr lang="vi-VN">
                <a:solidFill>
                  <a:srgbClr val="292934"/>
                </a:solidFill>
                <a:latin typeface="Arial" panose="020B0604020202020204" pitchFamily="34" charset="0"/>
              </a:rPr>
              <a:t> BN </a:t>
            </a:r>
            <a:r>
              <a:rPr lang="vi-VN" err="1">
                <a:solidFill>
                  <a:srgbClr val="292934"/>
                </a:solidFill>
                <a:latin typeface="Arial" panose="020B0604020202020204" pitchFamily="34" charset="0"/>
              </a:rPr>
              <a:t>vẫn</a:t>
            </a:r>
            <a:r>
              <a:rPr lang="vi-VN">
                <a:solidFill>
                  <a:srgbClr val="292934"/>
                </a:solidFill>
                <a:latin typeface="Arial" panose="020B0604020202020204" pitchFamily="34" charset="0"/>
              </a:rPr>
              <a:t> đi tiêu </a:t>
            </a:r>
            <a:r>
              <a:rPr lang="vi-VN" err="1">
                <a:solidFill>
                  <a:srgbClr val="292934"/>
                </a:solidFill>
                <a:latin typeface="Arial" panose="020B0604020202020204" pitchFamily="34" charset="0"/>
              </a:rPr>
              <a:t>được</a:t>
            </a:r>
            <a:r>
              <a:rPr lang="vi-VN">
                <a:solidFill>
                  <a:srgbClr val="292934"/>
                </a:solidFill>
                <a:latin typeface="Arial" panose="020B0604020202020204" pitchFamily="34" charset="0"/>
                <a:sym typeface="Wingdings" panose="05000000000000000000" pitchFamily="2" charset="2"/>
              </a:rPr>
              <a:t> không </a:t>
            </a:r>
            <a:r>
              <a:rPr lang="vi-VN" err="1">
                <a:solidFill>
                  <a:srgbClr val="292934"/>
                </a:solidFill>
                <a:latin typeface="Arial" panose="020B0604020202020204" pitchFamily="34" charset="0"/>
                <a:sym typeface="Wingdings" panose="05000000000000000000" pitchFamily="2" charset="2"/>
              </a:rPr>
              <a:t>loại</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trừ</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bán</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tắc</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ruột</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Có</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các</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điểm</a:t>
            </a:r>
            <a:r>
              <a:rPr lang="vi-VN">
                <a:solidFill>
                  <a:srgbClr val="292934"/>
                </a:solidFill>
                <a:latin typeface="Arial" panose="020B0604020202020204" pitchFamily="34" charset="0"/>
                <a:sym typeface="Wingdings" panose="05000000000000000000" pitchFamily="2" charset="2"/>
              </a:rPr>
              <a:t> không </a:t>
            </a:r>
            <a:r>
              <a:rPr lang="vi-VN" err="1">
                <a:solidFill>
                  <a:srgbClr val="292934"/>
                </a:solidFill>
                <a:latin typeface="Arial" panose="020B0604020202020204" pitchFamily="34" charset="0"/>
                <a:sym typeface="Wingdings" panose="05000000000000000000" pitchFamily="2" charset="2"/>
              </a:rPr>
              <a:t>phù</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hợp</a:t>
            </a:r>
            <a:r>
              <a:rPr lang="vi-VN">
                <a:solidFill>
                  <a:srgbClr val="292934"/>
                </a:solidFill>
                <a:latin typeface="Arial" panose="020B0604020202020204" pitchFamily="34" charset="0"/>
                <a:sym typeface="Wingdings" panose="05000000000000000000" pitchFamily="2" charset="2"/>
              </a:rPr>
              <a:t> như đau </a:t>
            </a:r>
            <a:r>
              <a:rPr lang="vi-VN" err="1">
                <a:solidFill>
                  <a:srgbClr val="292934"/>
                </a:solidFill>
                <a:latin typeface="Arial" panose="020B0604020202020204" pitchFamily="34" charset="0"/>
                <a:sym typeface="Wingdings" panose="05000000000000000000" pitchFamily="2" charset="2"/>
              </a:rPr>
              <a:t>bụng</a:t>
            </a:r>
            <a:r>
              <a:rPr lang="vi-VN">
                <a:solidFill>
                  <a:srgbClr val="292934"/>
                </a:solidFill>
                <a:latin typeface="Arial" panose="020B0604020202020204" pitchFamily="34" charset="0"/>
                <a:sym typeface="Wingdings" panose="05000000000000000000" pitchFamily="2" charset="2"/>
              </a:rPr>
              <a:t> âm ỉ (không </a:t>
            </a:r>
            <a:r>
              <a:rPr lang="vi-VN" err="1">
                <a:solidFill>
                  <a:srgbClr val="292934"/>
                </a:solidFill>
                <a:latin typeface="Arial" panose="020B0604020202020204" pitchFamily="34" charset="0"/>
                <a:sym typeface="Wingdings" panose="05000000000000000000" pitchFamily="2" charset="2"/>
              </a:rPr>
              <a:t>quặn</a:t>
            </a:r>
            <a:r>
              <a:rPr lang="vi-VN">
                <a:solidFill>
                  <a:srgbClr val="292934"/>
                </a:solidFill>
                <a:latin typeface="Arial" panose="020B0604020202020204" pitchFamily="34" charset="0"/>
                <a:sym typeface="Wingdings" panose="05000000000000000000" pitchFamily="2" charset="2"/>
              </a:rPr>
              <a:t> cơn), nôn </a:t>
            </a:r>
            <a:r>
              <a:rPr lang="vi-VN" err="1">
                <a:solidFill>
                  <a:srgbClr val="292934"/>
                </a:solidFill>
                <a:latin typeface="Arial" panose="020B0604020202020204" pitchFamily="34" charset="0"/>
                <a:sym typeface="Wingdings" panose="05000000000000000000" pitchFamily="2" charset="2"/>
              </a:rPr>
              <a:t>ói</a:t>
            </a:r>
            <a:r>
              <a:rPr lang="vi-VN">
                <a:solidFill>
                  <a:srgbClr val="292934"/>
                </a:solidFill>
                <a:latin typeface="Arial" panose="020B0604020202020204" pitchFamily="34" charset="0"/>
                <a:sym typeface="Wingdings" panose="05000000000000000000" pitchFamily="2" charset="2"/>
              </a:rPr>
              <a:t> xong không </a:t>
            </a:r>
            <a:r>
              <a:rPr lang="vi-VN" err="1">
                <a:solidFill>
                  <a:srgbClr val="292934"/>
                </a:solidFill>
                <a:latin typeface="Arial" panose="020B0604020202020204" pitchFamily="34" charset="0"/>
                <a:sym typeface="Wingdings" panose="05000000000000000000" pitchFamily="2" charset="2"/>
              </a:rPr>
              <a:t>giảm</a:t>
            </a:r>
            <a:r>
              <a:rPr lang="vi-VN">
                <a:solidFill>
                  <a:srgbClr val="292934"/>
                </a:solidFill>
                <a:latin typeface="Arial" panose="020B0604020202020204" pitchFamily="34" charset="0"/>
                <a:sym typeface="Wingdings" panose="05000000000000000000" pitchFamily="2" charset="2"/>
              </a:rPr>
              <a:t> đau, </a:t>
            </a:r>
            <a:r>
              <a:rPr lang="vi-VN" err="1">
                <a:solidFill>
                  <a:srgbClr val="292934"/>
                </a:solidFill>
                <a:latin typeface="Arial" panose="020B0604020202020204" pitchFamily="34" charset="0"/>
                <a:sym typeface="Wingdings" panose="05000000000000000000" pitchFamily="2" charset="2"/>
              </a:rPr>
              <a:t>khám</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bụng</a:t>
            </a:r>
            <a:r>
              <a:rPr lang="vi-VN">
                <a:solidFill>
                  <a:srgbClr val="292934"/>
                </a:solidFill>
                <a:latin typeface="Arial" panose="020B0604020202020204" pitchFamily="34" charset="0"/>
                <a:sym typeface="Wingdings" panose="05000000000000000000" pitchFamily="2" charset="2"/>
              </a:rPr>
              <a:t> không căng </a:t>
            </a:r>
            <a:r>
              <a:rPr lang="vi-VN" err="1">
                <a:solidFill>
                  <a:srgbClr val="292934"/>
                </a:solidFill>
                <a:latin typeface="Arial" panose="020B0604020202020204" pitchFamily="34" charset="0"/>
                <a:sym typeface="Wingdings" panose="05000000000000000000" pitchFamily="2" charset="2"/>
              </a:rPr>
              <a:t>chướng</a:t>
            </a:r>
            <a:r>
              <a:rPr lang="vi-VN">
                <a:solidFill>
                  <a:srgbClr val="292934"/>
                </a:solidFill>
                <a:latin typeface="Arial" panose="020B0604020202020204" pitchFamily="34" charset="0"/>
                <a:sym typeface="Wingdings" panose="05000000000000000000" pitchFamily="2" charset="2"/>
              </a:rPr>
              <a:t>, không </a:t>
            </a:r>
            <a:r>
              <a:rPr lang="vi-VN" err="1">
                <a:solidFill>
                  <a:srgbClr val="292934"/>
                </a:solidFill>
                <a:latin typeface="Arial" panose="020B0604020202020204" pitchFamily="34" charset="0"/>
                <a:sym typeface="Wingdings" panose="05000000000000000000" pitchFamily="2" charset="2"/>
              </a:rPr>
              <a:t>gõ</a:t>
            </a:r>
            <a:r>
              <a:rPr lang="vi-VN">
                <a:solidFill>
                  <a:srgbClr val="292934"/>
                </a:solidFill>
                <a:latin typeface="Arial" panose="020B0604020202020204" pitchFamily="34" charset="0"/>
                <a:sym typeface="Wingdings" panose="05000000000000000000" pitchFamily="2" charset="2"/>
              </a:rPr>
              <a:t> vang nên </a:t>
            </a:r>
            <a:r>
              <a:rPr lang="vi-VN" err="1">
                <a:solidFill>
                  <a:srgbClr val="292934"/>
                </a:solidFill>
                <a:latin typeface="Arial" panose="020B0604020202020204" pitchFamily="34" charset="0"/>
                <a:sym typeface="Wingdings" panose="05000000000000000000" pitchFamily="2" charset="2"/>
              </a:rPr>
              <a:t>ít</a:t>
            </a:r>
            <a:r>
              <a:rPr lang="vi-VN">
                <a:solidFill>
                  <a:srgbClr val="292934"/>
                </a:solidFill>
                <a:latin typeface="Arial" panose="020B0604020202020204" pitchFamily="34" charset="0"/>
                <a:sym typeface="Wingdings" panose="05000000000000000000" pitchFamily="2" charset="2"/>
              </a:rPr>
              <a:t> nghi. Tuy nhiên đây </a:t>
            </a:r>
            <a:r>
              <a:rPr lang="vi-VN" err="1">
                <a:solidFill>
                  <a:srgbClr val="292934"/>
                </a:solidFill>
                <a:latin typeface="Arial" panose="020B0604020202020204" pitchFamily="34" charset="0"/>
                <a:sym typeface="Wingdings" panose="05000000000000000000" pitchFamily="2" charset="2"/>
              </a:rPr>
              <a:t>là</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cấp</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cứu</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ngoại</a:t>
            </a:r>
            <a:r>
              <a:rPr lang="vi-VN">
                <a:solidFill>
                  <a:srgbClr val="292934"/>
                </a:solidFill>
                <a:latin typeface="Arial" panose="020B0604020202020204" pitchFamily="34" charset="0"/>
                <a:sym typeface="Wingdings" panose="05000000000000000000" pitchFamily="2" charset="2"/>
              </a:rPr>
              <a:t> khoa, </a:t>
            </a:r>
            <a:r>
              <a:rPr lang="vi-VN" err="1">
                <a:solidFill>
                  <a:srgbClr val="292934"/>
                </a:solidFill>
                <a:latin typeface="Arial" panose="020B0604020202020204" pitchFamily="34" charset="0"/>
                <a:sym typeface="Wingdings" panose="05000000000000000000" pitchFamily="2" charset="2"/>
              </a:rPr>
              <a:t>đề</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nghị</a:t>
            </a:r>
            <a:r>
              <a:rPr lang="vi-VN">
                <a:solidFill>
                  <a:srgbClr val="292934"/>
                </a:solidFill>
                <a:latin typeface="Arial" panose="020B0604020202020204" pitchFamily="34" charset="0"/>
                <a:sym typeface="Wingdings" panose="05000000000000000000" pitchFamily="2" charset="2"/>
              </a:rPr>
              <a:t> X quang </a:t>
            </a:r>
            <a:r>
              <a:rPr lang="vi-VN" err="1">
                <a:solidFill>
                  <a:srgbClr val="292934"/>
                </a:solidFill>
                <a:latin typeface="Arial" panose="020B0604020202020204" pitchFamily="34" charset="0"/>
                <a:sym typeface="Wingdings" panose="05000000000000000000" pitchFamily="2" charset="2"/>
              </a:rPr>
              <a:t>bụng</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đứng</a:t>
            </a:r>
            <a:r>
              <a:rPr lang="vi-VN">
                <a:solidFill>
                  <a:srgbClr val="292934"/>
                </a:solidFill>
                <a:latin typeface="Arial" panose="020B0604020202020204" pitchFamily="34" charset="0"/>
                <a:sym typeface="Wingdings" panose="05000000000000000000" pitchFamily="2" charset="2"/>
              </a:rPr>
              <a:t> không </a:t>
            </a:r>
            <a:r>
              <a:rPr lang="vi-VN" err="1">
                <a:solidFill>
                  <a:srgbClr val="292934"/>
                </a:solidFill>
                <a:latin typeface="Arial" panose="020B0604020202020204" pitchFamily="34" charset="0"/>
                <a:sym typeface="Wingdings" panose="05000000000000000000" pitchFamily="2" charset="2"/>
              </a:rPr>
              <a:t>sửa</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soạn</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để</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loại</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trừ</a:t>
            </a:r>
            <a:r>
              <a:rPr lang="vi-VN">
                <a:solidFill>
                  <a:srgbClr val="292934"/>
                </a:solidFill>
                <a:latin typeface="Arial" panose="020B0604020202020204" pitchFamily="34" charset="0"/>
                <a:sym typeface="Wingdings" panose="05000000000000000000" pitchFamily="2" charset="2"/>
              </a:rPr>
              <a:t>.</a:t>
            </a:r>
            <a:endParaRPr lang="en-US"/>
          </a:p>
          <a:p>
            <a:pPr>
              <a:buFont typeface="Arial" panose="020B0604020202020204" pitchFamily="34" charset="0"/>
              <a:buChar char="•"/>
            </a:pPr>
            <a:r>
              <a:rPr lang="en-US" b="1" err="1">
                <a:solidFill>
                  <a:srgbClr val="292934"/>
                </a:solidFill>
                <a:latin typeface="Arial" panose="020B0604020202020204" pitchFamily="34" charset="0"/>
              </a:rPr>
              <a:t>Viêm</a:t>
            </a:r>
            <a:r>
              <a:rPr lang="vi-VN" b="1">
                <a:solidFill>
                  <a:srgbClr val="292934"/>
                </a:solidFill>
                <a:latin typeface="Arial" panose="020B0604020202020204" pitchFamily="34" charset="0"/>
              </a:rPr>
              <a:t> </a:t>
            </a:r>
            <a:r>
              <a:rPr lang="en-US" b="1" err="1">
                <a:solidFill>
                  <a:srgbClr val="292934"/>
                </a:solidFill>
                <a:latin typeface="Arial" panose="020B0604020202020204" pitchFamily="34" charset="0"/>
              </a:rPr>
              <a:t>tụy</a:t>
            </a:r>
            <a:r>
              <a:rPr lang="en-US" b="1">
                <a:solidFill>
                  <a:srgbClr val="292934"/>
                </a:solidFill>
                <a:latin typeface="Arial" panose="020B0604020202020204" pitchFamily="34" charset="0"/>
              </a:rPr>
              <a:t> </a:t>
            </a:r>
            <a:r>
              <a:rPr lang="en-US" b="1" err="1">
                <a:solidFill>
                  <a:srgbClr val="292934"/>
                </a:solidFill>
                <a:latin typeface="Arial" panose="020B0604020202020204" pitchFamily="34" charset="0"/>
              </a:rPr>
              <a:t>cấp</a:t>
            </a:r>
            <a:r>
              <a:rPr lang="en-US" b="1">
                <a:solidFill>
                  <a:srgbClr val="292934"/>
                </a:solidFill>
                <a:latin typeface="Arial" panose="020B0604020202020204" pitchFamily="34" charset="0"/>
              </a:rPr>
              <a:t>: </a:t>
            </a:r>
            <a:r>
              <a:rPr lang="en-US">
                <a:solidFill>
                  <a:srgbClr val="292934"/>
                </a:solidFill>
                <a:latin typeface="Arial" panose="020B0604020202020204" pitchFamily="34" charset="0"/>
              </a:rPr>
              <a:t>BN</a:t>
            </a:r>
            <a:r>
              <a:rPr lang="vi-VN">
                <a:solidFill>
                  <a:srgbClr val="292934"/>
                </a:solidFill>
                <a:latin typeface="Arial" panose="020B0604020202020204" pitchFamily="34" charset="0"/>
              </a:rPr>
              <a:t> </a:t>
            </a:r>
            <a:r>
              <a:rPr lang="en-US" err="1">
                <a:solidFill>
                  <a:srgbClr val="292934"/>
                </a:solidFill>
                <a:latin typeface="Arial" panose="020B0604020202020204" pitchFamily="34" charset="0"/>
              </a:rPr>
              <a:t>đau</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bụng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thượng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vị</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lan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sau</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lưng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đau</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liên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tục</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kéo</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dài</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trên</a:t>
            </a:r>
            <a:r>
              <a:rPr lang="en-US">
                <a:solidFill>
                  <a:srgbClr val="292934"/>
                </a:solidFill>
                <a:latin typeface="Arial" panose="020B0604020202020204" pitchFamily="34" charset="0"/>
              </a:rPr>
              <a:t> 24h, </a:t>
            </a:r>
            <a:r>
              <a:rPr lang="en-US" err="1">
                <a:solidFill>
                  <a:srgbClr val="292934"/>
                </a:solidFill>
                <a:latin typeface="Arial" panose="020B0604020202020204" pitchFamily="34" charset="0"/>
              </a:rPr>
              <a:t>đau</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giảm</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khi</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nằm</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cong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người</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nghiêng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trái</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kèm</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buồn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nôn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và</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nôn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sau</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nôn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không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giảm</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đau</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kèm</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sỏi</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túi</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mật</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trước</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đó</a:t>
            </a:r>
            <a:r>
              <a:rPr lang="vi-VN">
                <a:solidFill>
                  <a:srgbClr val="292934"/>
                </a:solidFill>
                <a:latin typeface="Arial" panose="020B0604020202020204" pitchFamily="34" charset="0"/>
              </a:rPr>
              <a:t> tuy nhiên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có</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những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điểm</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không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phù</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hợp</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với</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cơn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đau</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kiểu</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tụy</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như</a:t>
            </a:r>
            <a:r>
              <a:rPr lang="en-US">
                <a:solidFill>
                  <a:srgbClr val="292934"/>
                </a:solidFill>
                <a:latin typeface="Arial" panose="020B0604020202020204" pitchFamily="34" charset="0"/>
              </a:rPr>
              <a:t> BN </a:t>
            </a:r>
            <a:r>
              <a:rPr lang="en-US" err="1">
                <a:solidFill>
                  <a:srgbClr val="292934"/>
                </a:solidFill>
                <a:latin typeface="Arial" panose="020B0604020202020204" pitchFamily="34" charset="0"/>
              </a:rPr>
              <a:t>đau</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nhiều</a:t>
            </a:r>
            <a:r>
              <a:rPr lang="en-US">
                <a:solidFill>
                  <a:srgbClr val="292934"/>
                </a:solidFill>
                <a:latin typeface="Arial" panose="020B0604020202020204" pitchFamily="34" charset="0"/>
              </a:rPr>
              <a:t> ở </a:t>
            </a:r>
            <a:r>
              <a:rPr lang="en-US" err="1">
                <a:solidFill>
                  <a:srgbClr val="292934"/>
                </a:solidFill>
                <a:latin typeface="Arial" panose="020B0604020202020204" pitchFamily="34" charset="0"/>
              </a:rPr>
              <a:t>vùng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hạ</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sườn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phải</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khám</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có</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đề</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kháng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hs</a:t>
            </a:r>
            <a:r>
              <a:rPr lang="en-US">
                <a:solidFill>
                  <a:srgbClr val="292934"/>
                </a:solidFill>
                <a:latin typeface="Arial" panose="020B0604020202020204" pitchFamily="34" charset="0"/>
              </a:rPr>
              <a:t> P, </a:t>
            </a:r>
            <a:r>
              <a:rPr lang="en-US" err="1">
                <a:solidFill>
                  <a:srgbClr val="292934"/>
                </a:solidFill>
                <a:latin typeface="Arial" panose="020B0604020202020204" pitchFamily="34" charset="0"/>
              </a:rPr>
              <a:t>cường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độ</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đau</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diễn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tiến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tăng</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dần</a:t>
            </a:r>
            <a:r>
              <a:rPr lang="en-US">
                <a:solidFill>
                  <a:srgbClr val="292934"/>
                </a:solidFill>
                <a:latin typeface="Arial" panose="020B0604020202020204" pitchFamily="34" charset="0"/>
              </a:rPr>
              <a:t> </a:t>
            </a:r>
            <a:r>
              <a:rPr lang="en-US" err="1">
                <a:solidFill>
                  <a:srgbClr val="292934"/>
                </a:solidFill>
                <a:latin typeface="Arial" panose="020B0604020202020204" pitchFamily="34" charset="0"/>
              </a:rPr>
              <a:t>trong</a:t>
            </a:r>
            <a:r>
              <a:rPr lang="en-US">
                <a:solidFill>
                  <a:srgbClr val="292934"/>
                </a:solidFill>
                <a:latin typeface="Arial" panose="020B0604020202020204" pitchFamily="34" charset="0"/>
              </a:rPr>
              <a:t> 4 </a:t>
            </a:r>
            <a:r>
              <a:rPr lang="en-US" err="1">
                <a:solidFill>
                  <a:srgbClr val="292934"/>
                </a:solidFill>
                <a:latin typeface="Arial" panose="020B0604020202020204" pitchFamily="34" charset="0"/>
              </a:rPr>
              <a:t>ngày</a:t>
            </a:r>
            <a:r>
              <a:rPr lang="en-US">
                <a:solidFill>
                  <a:srgbClr val="292934"/>
                </a:solidFill>
                <a:latin typeface="Arial" panose="020B0604020202020204" pitchFamily="34" charset="0"/>
              </a:rPr>
              <a:t> </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không</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loại</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trừ</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nguyên</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nhân</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viêm</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tụy</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cấp</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có</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thể</a:t>
            </a:r>
            <a:r>
              <a:rPr lang="en-US">
                <a:solidFill>
                  <a:srgbClr val="292934"/>
                </a:solidFill>
                <a:latin typeface="Arial" panose="020B0604020202020204" pitchFamily="34" charset="0"/>
                <a:sym typeface="Wingdings" panose="05000000000000000000" pitchFamily="2" charset="2"/>
              </a:rPr>
              <a:t> do </a:t>
            </a:r>
            <a:r>
              <a:rPr lang="en-US" err="1">
                <a:solidFill>
                  <a:srgbClr val="292934"/>
                </a:solidFill>
                <a:latin typeface="Arial" panose="020B0604020202020204" pitchFamily="34" charset="0"/>
                <a:sym typeface="Wingdings" panose="05000000000000000000" pitchFamily="2" charset="2"/>
              </a:rPr>
              <a:t>sỏi</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mật</a:t>
            </a:r>
            <a:r>
              <a:rPr lang="en-US">
                <a:solidFill>
                  <a:srgbClr val="292934"/>
                </a:solidFill>
                <a:latin typeface="Arial" panose="020B0604020202020204" pitchFamily="34" charset="0"/>
                <a:sym typeface="Wingdings" panose="05000000000000000000" pitchFamily="2" charset="2"/>
              </a:rPr>
              <a:t>  </a:t>
            </a:r>
            <a:r>
              <a:rPr lang="en-US" err="1">
                <a:solidFill>
                  <a:srgbClr val="292934"/>
                </a:solidFill>
                <a:latin typeface="Arial" panose="020B0604020202020204" pitchFamily="34" charset="0"/>
                <a:sym typeface="Wingdings" panose="05000000000000000000" pitchFamily="2" charset="2"/>
              </a:rPr>
              <a:t>Đề</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nghị</a:t>
            </a:r>
            <a:r>
              <a:rPr lang="en-US">
                <a:solidFill>
                  <a:srgbClr val="292934"/>
                </a:solidFill>
                <a:latin typeface="Arial" panose="020B0604020202020204" pitchFamily="34" charset="0"/>
                <a:sym typeface="Wingdings" panose="05000000000000000000" pitchFamily="2" charset="2"/>
              </a:rPr>
              <a:t> amylase, lipase</a:t>
            </a:r>
            <a:r>
              <a:rPr lang="vi-VN">
                <a:solidFill>
                  <a:srgbClr val="292934"/>
                </a:solidFill>
                <a:latin typeface="Arial" panose="020B0604020202020204" pitchFamily="34" charset="0"/>
                <a:sym typeface="Wingdings" panose="05000000000000000000" pitchFamily="2" charset="2"/>
              </a:rPr>
              <a:t> </a:t>
            </a:r>
            <a:r>
              <a:rPr lang="vi-VN" err="1">
                <a:solidFill>
                  <a:srgbClr val="292934"/>
                </a:solidFill>
                <a:latin typeface="Arial" panose="020B0604020202020204" pitchFamily="34" charset="0"/>
                <a:sym typeface="Wingdings" panose="05000000000000000000" pitchFamily="2" charset="2"/>
              </a:rPr>
              <a:t>máu</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siêu</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âm</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bụng</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để</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loại</a:t>
            </a:r>
            <a:r>
              <a:rPr lang="en-US">
                <a:solidFill>
                  <a:srgbClr val="292934"/>
                </a:solidFill>
                <a:latin typeface="Arial" panose="020B0604020202020204" pitchFamily="34" charset="0"/>
                <a:sym typeface="Wingdings" panose="05000000000000000000" pitchFamily="2" charset="2"/>
              </a:rPr>
              <a:t> </a:t>
            </a:r>
            <a:r>
              <a:rPr lang="en-US" err="1">
                <a:solidFill>
                  <a:srgbClr val="292934"/>
                </a:solidFill>
                <a:latin typeface="Arial" panose="020B0604020202020204" pitchFamily="34" charset="0"/>
                <a:sym typeface="Wingdings" panose="05000000000000000000" pitchFamily="2" charset="2"/>
              </a:rPr>
              <a:t>trừ</a:t>
            </a:r>
            <a:r>
              <a:rPr lang="en-US">
                <a:solidFill>
                  <a:srgbClr val="292934"/>
                </a:solidFill>
                <a:latin typeface="Arial" panose="020B0604020202020204" pitchFamily="34" charset="0"/>
                <a:sym typeface="Wingdings" panose="05000000000000000000" pitchFamily="2" charset="2"/>
              </a:rPr>
              <a:t>.</a:t>
            </a:r>
            <a:endParaRPr lang="vi-VN">
              <a:solidFill>
                <a:srgbClr val="292934"/>
              </a:solidFill>
              <a:latin typeface="Arial" panose="020B0604020202020204" pitchFamily="34" charset="0"/>
              <a:sym typeface="Wingdings" panose="05000000000000000000" pitchFamily="2" charset="2"/>
            </a:endParaRPr>
          </a:p>
          <a:p>
            <a:pPr>
              <a:buFont typeface="Arial" panose="020B0604020202020204" pitchFamily="34" charset="0"/>
              <a:buChar char="•"/>
            </a:pPr>
            <a:r>
              <a:rPr lang="en-US" b="1" err="1"/>
              <a:t>Loét</a:t>
            </a:r>
            <a:r>
              <a:rPr lang="en-US" b="1"/>
              <a:t> </a:t>
            </a:r>
            <a:r>
              <a:rPr lang="en-US" b="1" err="1"/>
              <a:t>dạ</a:t>
            </a:r>
            <a:r>
              <a:rPr lang="en-US" b="1"/>
              <a:t> </a:t>
            </a:r>
            <a:r>
              <a:rPr lang="en-US" b="1" err="1"/>
              <a:t>dày</a:t>
            </a:r>
            <a:r>
              <a:rPr lang="en-US" b="1"/>
              <a:t> </a:t>
            </a:r>
            <a:r>
              <a:rPr lang="en-US" b="1" err="1"/>
              <a:t>tá</a:t>
            </a:r>
            <a:r>
              <a:rPr lang="en-US" b="1"/>
              <a:t> </a:t>
            </a:r>
            <a:r>
              <a:rPr lang="en-US" b="1" err="1"/>
              <a:t>tràng</a:t>
            </a:r>
            <a:r>
              <a:rPr lang="en-US" b="1"/>
              <a:t>: </a:t>
            </a:r>
            <a:r>
              <a:rPr lang="en-US"/>
              <a:t>BN </a:t>
            </a:r>
            <a:r>
              <a:rPr lang="en-US" err="1"/>
              <a:t>đau</a:t>
            </a:r>
            <a:r>
              <a:rPr lang="en-US"/>
              <a:t> </a:t>
            </a:r>
            <a:r>
              <a:rPr lang="en-US" err="1"/>
              <a:t>bụng</a:t>
            </a:r>
            <a:r>
              <a:rPr lang="en-US"/>
              <a:t> </a:t>
            </a:r>
            <a:r>
              <a:rPr lang="en-US" err="1"/>
              <a:t>thượng</a:t>
            </a:r>
            <a:r>
              <a:rPr lang="en-US"/>
              <a:t> </a:t>
            </a:r>
            <a:r>
              <a:rPr lang="en-US" err="1"/>
              <a:t>vị</a:t>
            </a:r>
            <a:r>
              <a:rPr lang="en-US"/>
              <a:t>, </a:t>
            </a:r>
            <a:r>
              <a:rPr lang="en-US" err="1"/>
              <a:t>tiền</a:t>
            </a:r>
            <a:r>
              <a:rPr lang="en-US"/>
              <a:t> </a:t>
            </a:r>
            <a:r>
              <a:rPr lang="en-US" err="1"/>
              <a:t>căn</a:t>
            </a:r>
            <a:r>
              <a:rPr lang="en-US"/>
              <a:t> </a:t>
            </a:r>
            <a:r>
              <a:rPr lang="en-US" err="1"/>
              <a:t>có</a:t>
            </a:r>
            <a:r>
              <a:rPr lang="en-US"/>
              <a:t> </a:t>
            </a:r>
            <a:r>
              <a:rPr lang="en-US" err="1"/>
              <a:t>những</a:t>
            </a:r>
            <a:r>
              <a:rPr lang="en-US"/>
              <a:t> </a:t>
            </a:r>
            <a:r>
              <a:rPr lang="en-US" err="1"/>
              <a:t>cơn</a:t>
            </a:r>
            <a:r>
              <a:rPr lang="en-US"/>
              <a:t> </a:t>
            </a:r>
            <a:r>
              <a:rPr lang="en-US" err="1"/>
              <a:t>đau</a:t>
            </a:r>
            <a:r>
              <a:rPr lang="en-US"/>
              <a:t> </a:t>
            </a:r>
            <a:r>
              <a:rPr lang="en-US" err="1"/>
              <a:t>trước</a:t>
            </a:r>
            <a:r>
              <a:rPr lang="en-US"/>
              <a:t> </a:t>
            </a:r>
            <a:r>
              <a:rPr lang="en-US" err="1"/>
              <a:t>đó</a:t>
            </a:r>
            <a:r>
              <a:rPr lang="en-US"/>
              <a:t> </a:t>
            </a:r>
            <a:r>
              <a:rPr lang="en-US" err="1"/>
              <a:t>tuy</a:t>
            </a:r>
            <a:r>
              <a:rPr lang="en-US"/>
              <a:t> </a:t>
            </a:r>
            <a:r>
              <a:rPr lang="en-US" err="1"/>
              <a:t>nhiên</a:t>
            </a:r>
            <a:r>
              <a:rPr lang="en-US"/>
              <a:t> BN </a:t>
            </a:r>
            <a:r>
              <a:rPr lang="en-US" err="1"/>
              <a:t>đau</a:t>
            </a:r>
            <a:r>
              <a:rPr lang="en-US"/>
              <a:t> </a:t>
            </a:r>
            <a:r>
              <a:rPr lang="en-US" err="1"/>
              <a:t>nhiều</a:t>
            </a:r>
            <a:r>
              <a:rPr lang="en-US"/>
              <a:t> </a:t>
            </a:r>
            <a:r>
              <a:rPr lang="en-US" err="1"/>
              <a:t>hơn</a:t>
            </a:r>
            <a:r>
              <a:rPr lang="en-US"/>
              <a:t> ở </a:t>
            </a:r>
            <a:r>
              <a:rPr lang="en-US" err="1"/>
              <a:t>vùng</a:t>
            </a:r>
            <a:r>
              <a:rPr lang="en-US"/>
              <a:t> </a:t>
            </a:r>
            <a:r>
              <a:rPr lang="en-US" err="1"/>
              <a:t>hs</a:t>
            </a:r>
            <a:r>
              <a:rPr lang="en-US"/>
              <a:t> P, </a:t>
            </a:r>
            <a:r>
              <a:rPr lang="en-US" err="1"/>
              <a:t>khám</a:t>
            </a:r>
            <a:r>
              <a:rPr lang="en-US"/>
              <a:t> </a:t>
            </a:r>
            <a:r>
              <a:rPr lang="en-US" err="1"/>
              <a:t>có</a:t>
            </a:r>
            <a:r>
              <a:rPr lang="en-US"/>
              <a:t> </a:t>
            </a:r>
            <a:r>
              <a:rPr lang="en-US" err="1"/>
              <a:t>đề</a:t>
            </a:r>
            <a:r>
              <a:rPr lang="en-US"/>
              <a:t> </a:t>
            </a:r>
            <a:r>
              <a:rPr lang="en-US" err="1"/>
              <a:t>kháng</a:t>
            </a:r>
            <a:r>
              <a:rPr lang="en-US"/>
              <a:t> </a:t>
            </a:r>
            <a:r>
              <a:rPr lang="en-US" err="1"/>
              <a:t>hs</a:t>
            </a:r>
            <a:r>
              <a:rPr lang="en-US"/>
              <a:t> P, </a:t>
            </a:r>
            <a:r>
              <a:rPr lang="en-US" err="1"/>
              <a:t>mức</a:t>
            </a:r>
            <a:r>
              <a:rPr lang="en-US"/>
              <a:t> </a:t>
            </a:r>
            <a:r>
              <a:rPr lang="en-US" err="1"/>
              <a:t>độ</a:t>
            </a:r>
            <a:r>
              <a:rPr lang="en-US"/>
              <a:t> </a:t>
            </a:r>
            <a:r>
              <a:rPr lang="en-US" err="1"/>
              <a:t>đau</a:t>
            </a:r>
            <a:r>
              <a:rPr lang="en-US"/>
              <a:t> </a:t>
            </a:r>
            <a:r>
              <a:rPr lang="en-US" err="1"/>
              <a:t>dữ</a:t>
            </a:r>
            <a:r>
              <a:rPr lang="en-US"/>
              <a:t> </a:t>
            </a:r>
            <a:r>
              <a:rPr lang="en-US" err="1"/>
              <a:t>dội</a:t>
            </a:r>
            <a:r>
              <a:rPr lang="en-US"/>
              <a:t> </a:t>
            </a:r>
            <a:r>
              <a:rPr lang="en-US" err="1"/>
              <a:t>tăng</a:t>
            </a:r>
            <a:r>
              <a:rPr lang="en-US"/>
              <a:t> </a:t>
            </a:r>
            <a:r>
              <a:rPr lang="en-US" err="1"/>
              <a:t>dần</a:t>
            </a:r>
            <a:r>
              <a:rPr lang="en-US"/>
              <a:t> </a:t>
            </a:r>
            <a:r>
              <a:rPr lang="en-US" err="1"/>
              <a:t>không</a:t>
            </a:r>
            <a:r>
              <a:rPr lang="en-US"/>
              <a:t> </a:t>
            </a:r>
            <a:r>
              <a:rPr lang="en-US" err="1"/>
              <a:t>phù</a:t>
            </a:r>
            <a:r>
              <a:rPr lang="en-US"/>
              <a:t> </a:t>
            </a:r>
            <a:r>
              <a:rPr lang="en-US" err="1"/>
              <a:t>hợp</a:t>
            </a:r>
            <a:r>
              <a:rPr lang="en-US"/>
              <a:t>, </a:t>
            </a:r>
            <a:r>
              <a:rPr lang="en-US" err="1"/>
              <a:t>không</a:t>
            </a:r>
            <a:r>
              <a:rPr lang="en-US"/>
              <a:t> </a:t>
            </a:r>
            <a:r>
              <a:rPr lang="en-US" err="1"/>
              <a:t>đáp</a:t>
            </a:r>
            <a:r>
              <a:rPr lang="en-US"/>
              <a:t> </a:t>
            </a:r>
            <a:r>
              <a:rPr lang="en-US" err="1"/>
              <a:t>ứng</a:t>
            </a:r>
            <a:r>
              <a:rPr lang="en-US"/>
              <a:t> </a:t>
            </a:r>
            <a:r>
              <a:rPr lang="en-US" err="1"/>
              <a:t>với</a:t>
            </a:r>
            <a:r>
              <a:rPr lang="en-US"/>
              <a:t> </a:t>
            </a:r>
            <a:r>
              <a:rPr lang="en-US" err="1"/>
              <a:t>thuốc</a:t>
            </a:r>
            <a:r>
              <a:rPr lang="en-US"/>
              <a:t> </a:t>
            </a:r>
            <a:r>
              <a:rPr lang="en-US" err="1"/>
              <a:t>điều</a:t>
            </a:r>
            <a:r>
              <a:rPr lang="en-US"/>
              <a:t> </a:t>
            </a:r>
            <a:r>
              <a:rPr lang="en-US" err="1"/>
              <a:t>trị</a:t>
            </a:r>
            <a:r>
              <a:rPr lang="en-US"/>
              <a:t> </a:t>
            </a:r>
            <a:r>
              <a:rPr lang="en-US" err="1"/>
              <a:t>loét</a:t>
            </a:r>
            <a:r>
              <a:rPr lang="en-US"/>
              <a:t> </a:t>
            </a:r>
            <a:r>
              <a:rPr lang="en-US" err="1"/>
              <a:t>dạ</a:t>
            </a:r>
            <a:r>
              <a:rPr lang="en-US"/>
              <a:t> </a:t>
            </a:r>
            <a:r>
              <a:rPr lang="en-US" err="1"/>
              <a:t>dày</a:t>
            </a:r>
            <a:r>
              <a:rPr lang="en-US"/>
              <a:t> </a:t>
            </a:r>
            <a:r>
              <a:rPr lang="en-US" err="1"/>
              <a:t>tá</a:t>
            </a:r>
            <a:r>
              <a:rPr lang="en-US"/>
              <a:t> </a:t>
            </a:r>
            <a:r>
              <a:rPr lang="en-US" err="1"/>
              <a:t>tràng</a:t>
            </a:r>
            <a:r>
              <a:rPr lang="en-US"/>
              <a:t>, </a:t>
            </a:r>
            <a:r>
              <a:rPr lang="en-US" err="1"/>
              <a:t>những</a:t>
            </a:r>
            <a:r>
              <a:rPr lang="en-US"/>
              <a:t> </a:t>
            </a:r>
            <a:r>
              <a:rPr lang="en-US" err="1"/>
              <a:t>cơn</a:t>
            </a:r>
            <a:r>
              <a:rPr lang="en-US"/>
              <a:t> </a:t>
            </a:r>
            <a:r>
              <a:rPr lang="en-US" err="1"/>
              <a:t>đau</a:t>
            </a:r>
            <a:r>
              <a:rPr lang="en-US"/>
              <a:t> </a:t>
            </a:r>
            <a:r>
              <a:rPr lang="en-US" err="1"/>
              <a:t>trước</a:t>
            </a:r>
            <a:r>
              <a:rPr lang="en-US"/>
              <a:t> </a:t>
            </a:r>
            <a:r>
              <a:rPr lang="en-US" err="1"/>
              <a:t>đó</a:t>
            </a:r>
            <a:r>
              <a:rPr lang="en-US"/>
              <a:t> </a:t>
            </a:r>
            <a:r>
              <a:rPr lang="en-US" err="1"/>
              <a:t>tự</a:t>
            </a:r>
            <a:r>
              <a:rPr lang="en-US"/>
              <a:t> </a:t>
            </a:r>
            <a:r>
              <a:rPr lang="en-US" err="1"/>
              <a:t>hết</a:t>
            </a:r>
            <a:r>
              <a:rPr lang="en-US"/>
              <a:t> </a:t>
            </a:r>
            <a:r>
              <a:rPr lang="en-US" err="1"/>
              <a:t>không</a:t>
            </a:r>
            <a:r>
              <a:rPr lang="en-US"/>
              <a:t> </a:t>
            </a:r>
            <a:r>
              <a:rPr lang="en-US" err="1"/>
              <a:t>cần</a:t>
            </a:r>
            <a:r>
              <a:rPr lang="en-US"/>
              <a:t> </a:t>
            </a:r>
            <a:r>
              <a:rPr lang="en-US" err="1"/>
              <a:t>sử</a:t>
            </a:r>
            <a:r>
              <a:rPr lang="en-US"/>
              <a:t> </a:t>
            </a:r>
            <a:r>
              <a:rPr lang="en-US" err="1"/>
              <a:t>dụng</a:t>
            </a:r>
            <a:r>
              <a:rPr lang="en-US"/>
              <a:t> </a:t>
            </a:r>
            <a:r>
              <a:rPr lang="en-US" err="1"/>
              <a:t>thuốc</a:t>
            </a:r>
            <a:r>
              <a:rPr lang="en-US"/>
              <a:t>, </a:t>
            </a:r>
            <a:r>
              <a:rPr lang="en-US" err="1"/>
              <a:t>không</a:t>
            </a:r>
            <a:r>
              <a:rPr lang="en-US"/>
              <a:t> ợ </a:t>
            </a:r>
            <a:r>
              <a:rPr lang="en-US" err="1"/>
              <a:t>nóng</a:t>
            </a:r>
            <a:r>
              <a:rPr lang="en-US"/>
              <a:t> ợ </a:t>
            </a:r>
            <a:r>
              <a:rPr lang="en-US" err="1"/>
              <a:t>hơi</a:t>
            </a:r>
            <a:r>
              <a:rPr lang="en-US"/>
              <a:t> ợ </a:t>
            </a:r>
            <a:r>
              <a:rPr lang="en-US" err="1"/>
              <a:t>chua</a:t>
            </a:r>
            <a:r>
              <a:rPr lang="en-US"/>
              <a:t>, </a:t>
            </a:r>
            <a:r>
              <a:rPr lang="en-US" err="1"/>
              <a:t>không</a:t>
            </a:r>
            <a:r>
              <a:rPr lang="en-US"/>
              <a:t> </a:t>
            </a:r>
            <a:r>
              <a:rPr lang="en-US" err="1"/>
              <a:t>đau</a:t>
            </a:r>
            <a:r>
              <a:rPr lang="en-US"/>
              <a:t> </a:t>
            </a:r>
            <a:r>
              <a:rPr lang="en-US" err="1"/>
              <a:t>khi</a:t>
            </a:r>
            <a:r>
              <a:rPr lang="en-US"/>
              <a:t> </a:t>
            </a:r>
            <a:r>
              <a:rPr lang="en-US" err="1"/>
              <a:t>đói</a:t>
            </a:r>
            <a:r>
              <a:rPr lang="en-US"/>
              <a:t> </a:t>
            </a:r>
            <a:r>
              <a:rPr lang="en-US">
                <a:sym typeface="Wingdings" panose="05000000000000000000" pitchFamily="2" charset="2"/>
              </a:rPr>
              <a:t> </a:t>
            </a:r>
            <a:r>
              <a:rPr lang="en-US" err="1">
                <a:sym typeface="Wingdings" panose="05000000000000000000" pitchFamily="2" charset="2"/>
              </a:rPr>
              <a:t>ít</a:t>
            </a:r>
            <a:r>
              <a:rPr lang="en-US">
                <a:sym typeface="Wingdings" panose="05000000000000000000" pitchFamily="2" charset="2"/>
              </a:rPr>
              <a:t> </a:t>
            </a:r>
            <a:r>
              <a:rPr lang="en-US" err="1">
                <a:sym typeface="Wingdings" panose="05000000000000000000" pitchFamily="2" charset="2"/>
              </a:rPr>
              <a:t>nghĩ</a:t>
            </a:r>
            <a:r>
              <a:rPr lang="en-US">
                <a:sym typeface="Wingdings" panose="05000000000000000000" pitchFamily="2" charset="2"/>
              </a:rPr>
              <a:t>.</a:t>
            </a:r>
            <a:endParaRPr lang="en-US"/>
          </a:p>
        </p:txBody>
      </p:sp>
    </p:spTree>
    <p:extLst>
      <p:ext uri="{BB962C8B-B14F-4D97-AF65-F5344CB8AC3E}">
        <p14:creationId xmlns:p14="http://schemas.microsoft.com/office/powerpoint/2010/main" val="4018311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FC43-79DF-47D8-3CEC-0AB501603263}"/>
              </a:ext>
            </a:extLst>
          </p:cNvPr>
          <p:cNvSpPr>
            <a:spLocks noGrp="1"/>
          </p:cNvSpPr>
          <p:nvPr>
            <p:ph type="title"/>
          </p:nvPr>
        </p:nvSpPr>
        <p:spPr/>
        <p:txBody>
          <a:bodyPr/>
          <a:lstStyle/>
          <a:p>
            <a:r>
              <a:rPr lang="vi-VN"/>
              <a:t>IX. Đ</a:t>
            </a:r>
            <a:r>
              <a:rPr lang="en-US"/>
              <a:t>Ề NGHỊ</a:t>
            </a:r>
            <a:r>
              <a:rPr lang="vi-VN"/>
              <a:t> CLS:</a:t>
            </a:r>
            <a:endParaRPr lang="en-US"/>
          </a:p>
        </p:txBody>
      </p:sp>
      <p:sp>
        <p:nvSpPr>
          <p:cNvPr id="3" name="Content Placeholder 2">
            <a:extLst>
              <a:ext uri="{FF2B5EF4-FFF2-40B4-BE49-F238E27FC236}">
                <a16:creationId xmlns:a16="http://schemas.microsoft.com/office/drawing/2014/main" id="{80DA317B-7878-2F9A-8057-7F5206D6729D}"/>
              </a:ext>
            </a:extLst>
          </p:cNvPr>
          <p:cNvSpPr>
            <a:spLocks noGrp="1"/>
          </p:cNvSpPr>
          <p:nvPr>
            <p:ph idx="1"/>
          </p:nvPr>
        </p:nvSpPr>
        <p:spPr/>
        <p:txBody>
          <a:bodyPr>
            <a:normAutofit fontScale="85000" lnSpcReduction="20000"/>
          </a:bodyPr>
          <a:lstStyle/>
          <a:p>
            <a:pPr marL="0" indent="0" algn="just">
              <a:buNone/>
            </a:pPr>
            <a:r>
              <a:rPr lang="en-US">
                <a:latin typeface="Arial"/>
                <a:cs typeface="Arial"/>
              </a:rPr>
              <a:t>CLS </a:t>
            </a:r>
            <a:r>
              <a:rPr lang="en-US" err="1">
                <a:latin typeface="Arial"/>
                <a:cs typeface="Arial"/>
              </a:rPr>
              <a:t>chẩn</a:t>
            </a:r>
            <a:r>
              <a:rPr lang="en-US">
                <a:latin typeface="Arial"/>
                <a:cs typeface="Arial"/>
              </a:rPr>
              <a:t> </a:t>
            </a:r>
            <a:r>
              <a:rPr lang="en-US" err="1">
                <a:latin typeface="Arial"/>
                <a:cs typeface="Arial"/>
              </a:rPr>
              <a:t>đoán</a:t>
            </a:r>
            <a:r>
              <a:rPr lang="en-US">
                <a:latin typeface="Arial"/>
                <a:cs typeface="Arial"/>
              </a:rPr>
              <a:t> </a:t>
            </a:r>
            <a:r>
              <a:rPr lang="en-US" err="1">
                <a:latin typeface="Arial"/>
                <a:cs typeface="Arial"/>
              </a:rPr>
              <a:t>và</a:t>
            </a:r>
            <a:r>
              <a:rPr lang="en-US">
                <a:latin typeface="Arial"/>
                <a:cs typeface="Arial"/>
              </a:rPr>
              <a:t> XN </a:t>
            </a:r>
            <a:r>
              <a:rPr lang="en-US" err="1">
                <a:latin typeface="Arial"/>
                <a:cs typeface="Arial"/>
              </a:rPr>
              <a:t>tiền</a:t>
            </a:r>
            <a:r>
              <a:rPr lang="en-US">
                <a:latin typeface="Arial"/>
                <a:cs typeface="Arial"/>
              </a:rPr>
              <a:t> </a:t>
            </a:r>
            <a:r>
              <a:rPr lang="en-US" err="1">
                <a:latin typeface="Arial"/>
                <a:cs typeface="Arial"/>
              </a:rPr>
              <a:t>phẫu</a:t>
            </a:r>
            <a:endParaRPr lang="en-US" sz="2800">
              <a:latin typeface="Arial"/>
              <a:cs typeface="Arial"/>
            </a:endParaRPr>
          </a:p>
          <a:p>
            <a:pPr marL="514350" indent="-514350" algn="just">
              <a:buFont typeface="+mj-lt"/>
              <a:buAutoNum type="arabicPeriod"/>
            </a:pPr>
            <a:r>
              <a:rPr lang="vi-VN" sz="2800">
                <a:latin typeface="Arial"/>
                <a:cs typeface="Arial"/>
              </a:rPr>
              <a:t>X quang </a:t>
            </a:r>
            <a:r>
              <a:rPr lang="vi-VN" sz="2800" err="1">
                <a:latin typeface="Arial"/>
                <a:cs typeface="Arial"/>
              </a:rPr>
              <a:t>bụng</a:t>
            </a:r>
            <a:r>
              <a:rPr lang="vi-VN" sz="2800">
                <a:latin typeface="Arial"/>
                <a:cs typeface="Arial"/>
              </a:rPr>
              <a:t> </a:t>
            </a:r>
            <a:r>
              <a:rPr lang="vi-VN" sz="2800" err="1">
                <a:latin typeface="Arial"/>
                <a:cs typeface="Arial"/>
              </a:rPr>
              <a:t>đứng</a:t>
            </a:r>
            <a:r>
              <a:rPr lang="vi-VN" sz="2800">
                <a:latin typeface="Arial"/>
                <a:cs typeface="Arial"/>
              </a:rPr>
              <a:t> không </a:t>
            </a:r>
            <a:r>
              <a:rPr lang="vi-VN" sz="2800" err="1">
                <a:latin typeface="Arial"/>
                <a:cs typeface="Arial"/>
              </a:rPr>
              <a:t>sửa</a:t>
            </a:r>
            <a:r>
              <a:rPr lang="vi-VN" sz="2800">
                <a:latin typeface="Arial"/>
                <a:cs typeface="Arial"/>
              </a:rPr>
              <a:t> </a:t>
            </a:r>
            <a:r>
              <a:rPr lang="vi-VN" sz="2800" err="1">
                <a:latin typeface="Arial"/>
                <a:cs typeface="Arial"/>
              </a:rPr>
              <a:t>soạn</a:t>
            </a:r>
            <a:endParaRPr lang="vi-VN" sz="2800">
              <a:latin typeface="Arial"/>
              <a:cs typeface="Arial"/>
            </a:endParaRPr>
          </a:p>
          <a:p>
            <a:pPr marL="514350" indent="-514350" algn="just">
              <a:buFont typeface="+mj-lt"/>
              <a:buAutoNum type="arabicPeriod"/>
            </a:pPr>
            <a:r>
              <a:rPr lang="vi-VN" sz="2800">
                <a:latin typeface="Arial"/>
                <a:cs typeface="Arial"/>
              </a:rPr>
              <a:t>Siêu âm </a:t>
            </a:r>
            <a:r>
              <a:rPr lang="vi-VN" sz="2800" err="1">
                <a:latin typeface="Arial"/>
                <a:cs typeface="Arial"/>
              </a:rPr>
              <a:t>bụng</a:t>
            </a:r>
            <a:r>
              <a:rPr lang="vi-VN" sz="2800">
                <a:latin typeface="Arial"/>
                <a:cs typeface="Arial"/>
              </a:rPr>
              <a:t> =&gt; CT – </a:t>
            </a:r>
            <a:r>
              <a:rPr lang="vi-VN" sz="2800" err="1">
                <a:latin typeface="Arial"/>
                <a:cs typeface="Arial"/>
              </a:rPr>
              <a:t>scan</a:t>
            </a:r>
            <a:r>
              <a:rPr lang="vi-VN" sz="2800">
                <a:latin typeface="Arial"/>
                <a:cs typeface="Arial"/>
              </a:rPr>
              <a:t> </a:t>
            </a:r>
            <a:r>
              <a:rPr lang="vi-VN" sz="2800" err="1">
                <a:latin typeface="Arial"/>
                <a:cs typeface="Arial"/>
              </a:rPr>
              <a:t>bụn</a:t>
            </a:r>
            <a:r>
              <a:rPr lang="en-US" sz="2800">
                <a:latin typeface="Arial"/>
                <a:cs typeface="Arial"/>
              </a:rPr>
              <a:t>g </a:t>
            </a:r>
            <a:r>
              <a:rPr lang="en-US" sz="2800" err="1">
                <a:latin typeface="Arial"/>
                <a:cs typeface="Arial"/>
              </a:rPr>
              <a:t>chậu</a:t>
            </a:r>
            <a:r>
              <a:rPr lang="en-US" sz="2800">
                <a:latin typeface="Arial"/>
                <a:cs typeface="Arial"/>
              </a:rPr>
              <a:t> </a:t>
            </a:r>
            <a:r>
              <a:rPr lang="en-US" sz="2800" err="1">
                <a:latin typeface="Arial"/>
                <a:cs typeface="Arial"/>
              </a:rPr>
              <a:t>cản</a:t>
            </a:r>
            <a:r>
              <a:rPr lang="en-US" sz="2800">
                <a:latin typeface="Arial"/>
                <a:cs typeface="Arial"/>
              </a:rPr>
              <a:t> </a:t>
            </a:r>
            <a:r>
              <a:rPr lang="en-US" sz="2800" err="1">
                <a:latin typeface="Arial"/>
                <a:cs typeface="Arial"/>
              </a:rPr>
              <a:t>quang</a:t>
            </a:r>
            <a:r>
              <a:rPr lang="vi-VN" sz="2800">
                <a:latin typeface="Arial"/>
                <a:cs typeface="Arial"/>
              </a:rPr>
              <a:t>.</a:t>
            </a:r>
          </a:p>
          <a:p>
            <a:pPr marL="514350" indent="-514350" algn="just">
              <a:buFont typeface="+mj-lt"/>
              <a:buAutoNum type="arabicPeriod"/>
            </a:pPr>
            <a:r>
              <a:rPr lang="vi-VN" sz="2800">
                <a:latin typeface="Arial"/>
                <a:cs typeface="Arial"/>
              </a:rPr>
              <a:t>CTM</a:t>
            </a:r>
            <a:r>
              <a:rPr lang="en-US" sz="2800">
                <a:latin typeface="Arial"/>
                <a:cs typeface="Arial"/>
              </a:rPr>
              <a:t>, CRP.</a:t>
            </a:r>
          </a:p>
          <a:p>
            <a:pPr marL="514350" indent="-514350" algn="just">
              <a:buFont typeface="+mj-lt"/>
              <a:buAutoNum type="arabicPeriod"/>
            </a:pPr>
            <a:r>
              <a:rPr lang="en-US">
                <a:latin typeface="Arial"/>
                <a:cs typeface="Arial"/>
              </a:rPr>
              <a:t>Amylase, Lipase </a:t>
            </a:r>
            <a:r>
              <a:rPr lang="en-US" err="1">
                <a:latin typeface="Arial"/>
                <a:cs typeface="Arial"/>
              </a:rPr>
              <a:t>máu</a:t>
            </a:r>
            <a:r>
              <a:rPr lang="en-US">
                <a:latin typeface="Arial"/>
                <a:cs typeface="Arial"/>
              </a:rPr>
              <a:t>.</a:t>
            </a:r>
            <a:endParaRPr lang="vi-VN" sz="2800">
              <a:latin typeface="Arial"/>
              <a:cs typeface="Arial"/>
            </a:endParaRPr>
          </a:p>
          <a:p>
            <a:pPr marL="514350" indent="-514350" algn="just">
              <a:buFont typeface="+mj-lt"/>
              <a:buAutoNum type="arabicPeriod"/>
            </a:pPr>
            <a:r>
              <a:rPr lang="vi-VN" sz="2800">
                <a:latin typeface="Arial"/>
                <a:cs typeface="Arial"/>
              </a:rPr>
              <a:t>Đông </a:t>
            </a:r>
            <a:r>
              <a:rPr lang="vi-VN" sz="2800" err="1">
                <a:latin typeface="Arial"/>
                <a:cs typeface="Arial"/>
              </a:rPr>
              <a:t>máu</a:t>
            </a:r>
            <a:r>
              <a:rPr lang="vi-VN" sz="2800">
                <a:latin typeface="Arial"/>
                <a:cs typeface="Arial"/>
              </a:rPr>
              <a:t> </a:t>
            </a:r>
            <a:r>
              <a:rPr lang="vi-VN" sz="2800" err="1">
                <a:latin typeface="Arial"/>
                <a:cs typeface="Arial"/>
              </a:rPr>
              <a:t>toàn</a:t>
            </a:r>
            <a:r>
              <a:rPr lang="vi-VN" sz="2800">
                <a:latin typeface="Arial"/>
                <a:cs typeface="Arial"/>
              </a:rPr>
              <a:t> </a:t>
            </a:r>
            <a:r>
              <a:rPr lang="vi-VN" sz="2800" err="1">
                <a:latin typeface="Arial"/>
                <a:cs typeface="Arial"/>
              </a:rPr>
              <a:t>bộ</a:t>
            </a:r>
            <a:r>
              <a:rPr lang="vi-VN" sz="2800">
                <a:latin typeface="Arial"/>
                <a:cs typeface="Arial"/>
              </a:rPr>
              <a:t>.</a:t>
            </a:r>
          </a:p>
          <a:p>
            <a:pPr marL="514350" indent="-514350" algn="just">
              <a:buAutoNum type="arabicPeriod"/>
            </a:pPr>
            <a:r>
              <a:rPr lang="vi-VN" sz="2800">
                <a:latin typeface="Arial"/>
                <a:cs typeface="Arial"/>
              </a:rPr>
              <a:t>AST, ALT, BUN, </a:t>
            </a:r>
            <a:r>
              <a:rPr lang="vi-VN" sz="2800" err="1">
                <a:latin typeface="Arial"/>
                <a:cs typeface="Arial"/>
              </a:rPr>
              <a:t>Creatinin</a:t>
            </a:r>
            <a:r>
              <a:rPr lang="en-US" sz="2800">
                <a:latin typeface="Arial"/>
                <a:cs typeface="Arial"/>
              </a:rPr>
              <a:t>, ion </a:t>
            </a:r>
            <a:r>
              <a:rPr lang="en-US" sz="2800" err="1">
                <a:latin typeface="Arial"/>
                <a:cs typeface="Arial"/>
              </a:rPr>
              <a:t>đồ</a:t>
            </a:r>
            <a:r>
              <a:rPr lang="vi-VN" sz="2800">
                <a:latin typeface="Arial"/>
                <a:cs typeface="Arial"/>
              </a:rPr>
              <a:t>.</a:t>
            </a:r>
            <a:endParaRPr lang="en-US" sz="2800">
              <a:latin typeface="Arial"/>
              <a:cs typeface="Arial"/>
            </a:endParaRPr>
          </a:p>
          <a:p>
            <a:pPr marL="514350" indent="-514350" algn="just">
              <a:buAutoNum type="arabicPeriod"/>
            </a:pPr>
            <a:r>
              <a:rPr lang="en-US" sz="2800" err="1">
                <a:latin typeface="Arial"/>
                <a:cs typeface="Arial"/>
              </a:rPr>
              <a:t>Đường</a:t>
            </a:r>
            <a:r>
              <a:rPr lang="en-US" sz="2800">
                <a:latin typeface="Arial"/>
                <a:cs typeface="Arial"/>
              </a:rPr>
              <a:t> </a:t>
            </a:r>
            <a:r>
              <a:rPr lang="en-US" sz="2800" err="1">
                <a:latin typeface="Arial"/>
                <a:cs typeface="Arial"/>
              </a:rPr>
              <a:t>huyết</a:t>
            </a:r>
            <a:r>
              <a:rPr lang="en-US" sz="2800">
                <a:latin typeface="Arial"/>
                <a:cs typeface="Arial"/>
              </a:rPr>
              <a:t>, HbA1C</a:t>
            </a:r>
          </a:p>
          <a:p>
            <a:pPr marL="514350" indent="-514350" algn="just">
              <a:buAutoNum type="arabicPeriod"/>
            </a:pPr>
            <a:r>
              <a:rPr lang="en-US">
                <a:latin typeface="Arial"/>
                <a:cs typeface="Arial"/>
              </a:rPr>
              <a:t>ECG</a:t>
            </a:r>
          </a:p>
          <a:p>
            <a:pPr marL="514350" indent="-514350" algn="just">
              <a:buAutoNum type="arabicPeriod"/>
            </a:pPr>
            <a:r>
              <a:rPr lang="en-US" sz="2800">
                <a:latin typeface="Arial"/>
                <a:cs typeface="Arial"/>
              </a:rPr>
              <a:t>TPTNT</a:t>
            </a:r>
          </a:p>
          <a:p>
            <a:pPr marL="514350" indent="-514350" algn="just">
              <a:buAutoNum type="arabicPeriod"/>
            </a:pPr>
            <a:r>
              <a:rPr lang="en-US">
                <a:latin typeface="Arial"/>
                <a:cs typeface="Arial"/>
              </a:rPr>
              <a:t>X </a:t>
            </a:r>
            <a:r>
              <a:rPr lang="en-US" err="1">
                <a:latin typeface="Arial"/>
                <a:cs typeface="Arial"/>
              </a:rPr>
              <a:t>quang</a:t>
            </a:r>
            <a:r>
              <a:rPr lang="en-US">
                <a:latin typeface="Arial"/>
                <a:cs typeface="Arial"/>
              </a:rPr>
              <a:t> </a:t>
            </a:r>
            <a:r>
              <a:rPr lang="en-US" err="1">
                <a:latin typeface="Arial"/>
                <a:cs typeface="Arial"/>
              </a:rPr>
              <a:t>ngực</a:t>
            </a:r>
            <a:r>
              <a:rPr lang="en-US">
                <a:latin typeface="Arial"/>
                <a:cs typeface="Arial"/>
              </a:rPr>
              <a:t> </a:t>
            </a:r>
            <a:r>
              <a:rPr lang="en-US" err="1">
                <a:latin typeface="Arial"/>
                <a:cs typeface="Arial"/>
              </a:rPr>
              <a:t>thẳng</a:t>
            </a:r>
            <a:endParaRPr lang="en-US" sz="2800">
              <a:latin typeface="Arial"/>
              <a:cs typeface="Arial"/>
            </a:endParaRPr>
          </a:p>
          <a:p>
            <a:pPr marL="514350" indent="-514350" algn="just">
              <a:buAutoNum type="arabicPeriod"/>
            </a:pPr>
            <a:endParaRPr lang="vi-VN" sz="2800">
              <a:latin typeface="Arial"/>
              <a:cs typeface="Arial"/>
            </a:endParaRPr>
          </a:p>
          <a:p>
            <a:endParaRPr lang="en-US"/>
          </a:p>
        </p:txBody>
      </p:sp>
    </p:spTree>
    <p:extLst>
      <p:ext uri="{BB962C8B-B14F-4D97-AF65-F5344CB8AC3E}">
        <p14:creationId xmlns:p14="http://schemas.microsoft.com/office/powerpoint/2010/main" val="3120750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B3EB-6664-BA37-8A77-6042C4B2F037}"/>
              </a:ext>
            </a:extLst>
          </p:cNvPr>
          <p:cNvSpPr>
            <a:spLocks noGrp="1"/>
          </p:cNvSpPr>
          <p:nvPr>
            <p:ph type="title"/>
          </p:nvPr>
        </p:nvSpPr>
        <p:spPr>
          <a:xfrm>
            <a:off x="1005654" y="744909"/>
            <a:ext cx="3776416" cy="1815411"/>
          </a:xfrm>
        </p:spPr>
        <p:txBody>
          <a:bodyPr vert="horz" lIns="91440" tIns="45720" rIns="91440" bIns="45720" rtlCol="0" anchor="b">
            <a:normAutofit/>
          </a:bodyPr>
          <a:lstStyle/>
          <a:p>
            <a:r>
              <a:rPr lang="en-US" sz="5400" kern="1200">
                <a:solidFill>
                  <a:schemeClr val="tx2"/>
                </a:solidFill>
                <a:latin typeface="+mj-lt"/>
                <a:ea typeface="+mj-ea"/>
                <a:cs typeface="+mj-cs"/>
              </a:rPr>
              <a:t>X. KẾT QUẢ CLS:</a:t>
            </a:r>
          </a:p>
        </p:txBody>
      </p:sp>
      <p:pic>
        <p:nvPicPr>
          <p:cNvPr id="5" name="Content Placeholder 4" descr="A picture containing text, x-ray film&#10;&#10;Description automatically generated">
            <a:extLst>
              <a:ext uri="{FF2B5EF4-FFF2-40B4-BE49-F238E27FC236}">
                <a16:creationId xmlns:a16="http://schemas.microsoft.com/office/drawing/2014/main" id="{C4D384D2-DF9D-F54A-4263-C19CC629F5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6557" y="1617748"/>
            <a:ext cx="6402214" cy="3617250"/>
          </a:xfrm>
          <a:prstGeom prst="rect">
            <a:avLst/>
          </a:prstGeom>
        </p:spPr>
      </p:pic>
      <p:sp>
        <p:nvSpPr>
          <p:cNvPr id="6" name="TextBox 5">
            <a:extLst>
              <a:ext uri="{FF2B5EF4-FFF2-40B4-BE49-F238E27FC236}">
                <a16:creationId xmlns:a16="http://schemas.microsoft.com/office/drawing/2014/main" id="{051FCEF7-14D0-DAC8-0370-5D096FA7D1A5}"/>
              </a:ext>
            </a:extLst>
          </p:cNvPr>
          <p:cNvSpPr txBox="1"/>
          <p:nvPr/>
        </p:nvSpPr>
        <p:spPr>
          <a:xfrm>
            <a:off x="407779" y="2956560"/>
            <a:ext cx="4511184" cy="646331"/>
          </a:xfrm>
          <a:prstGeom prst="rect">
            <a:avLst/>
          </a:prstGeom>
          <a:noFill/>
        </p:spPr>
        <p:txBody>
          <a:bodyPr wrap="square" lIns="91440" tIns="45720" rIns="91440" bIns="45720" rtlCol="0" anchor="t">
            <a:spAutoFit/>
          </a:bodyPr>
          <a:lstStyle/>
          <a:p>
            <a:r>
              <a:rPr lang="vi-VN"/>
              <a:t>Không </a:t>
            </a:r>
            <a:r>
              <a:rPr lang="vi-VN" err="1"/>
              <a:t>có</a:t>
            </a:r>
            <a:r>
              <a:rPr lang="vi-VN"/>
              <a:t> </a:t>
            </a:r>
            <a:r>
              <a:rPr lang="vi-VN" err="1"/>
              <a:t>hình</a:t>
            </a:r>
            <a:r>
              <a:rPr lang="vi-VN"/>
              <a:t> </a:t>
            </a:r>
            <a:r>
              <a:rPr lang="vi-VN" err="1"/>
              <a:t>ảnh</a:t>
            </a:r>
            <a:r>
              <a:rPr lang="vi-VN"/>
              <a:t> quai </a:t>
            </a:r>
            <a:r>
              <a:rPr lang="vi-VN" err="1"/>
              <a:t>ruột</a:t>
            </a:r>
            <a:r>
              <a:rPr lang="vi-VN"/>
              <a:t> </a:t>
            </a:r>
            <a:r>
              <a:rPr lang="vi-VN" err="1"/>
              <a:t>dãn</a:t>
            </a:r>
            <a:r>
              <a:rPr lang="vi-VN"/>
              <a:t> / </a:t>
            </a:r>
            <a:r>
              <a:rPr lang="vi-VN" err="1"/>
              <a:t>mức</a:t>
            </a:r>
            <a:r>
              <a:rPr lang="vi-VN"/>
              <a:t> </a:t>
            </a:r>
            <a:r>
              <a:rPr lang="vi-VN" err="1"/>
              <a:t>nước</a:t>
            </a:r>
            <a:r>
              <a:rPr lang="vi-VN"/>
              <a:t> hơi </a:t>
            </a:r>
            <a:r>
              <a:rPr lang="vi-VN">
                <a:sym typeface="Wingdings" panose="05000000000000000000" pitchFamily="2" charset="2"/>
              </a:rPr>
              <a:t> </a:t>
            </a:r>
            <a:r>
              <a:rPr lang="vi-VN" err="1">
                <a:sym typeface="Wingdings" panose="05000000000000000000" pitchFamily="2" charset="2"/>
              </a:rPr>
              <a:t>Loại</a:t>
            </a:r>
            <a:r>
              <a:rPr lang="vi-VN">
                <a:sym typeface="Wingdings" panose="05000000000000000000" pitchFamily="2" charset="2"/>
              </a:rPr>
              <a:t> trừ tắc ruột</a:t>
            </a:r>
            <a:endParaRPr lang="en-US"/>
          </a:p>
        </p:txBody>
      </p:sp>
    </p:spTree>
    <p:extLst>
      <p:ext uri="{BB962C8B-B14F-4D97-AF65-F5344CB8AC3E}">
        <p14:creationId xmlns:p14="http://schemas.microsoft.com/office/powerpoint/2010/main" val="154272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E527-9577-5BCF-858D-87051B760C56}"/>
              </a:ext>
            </a:extLst>
          </p:cNvPr>
          <p:cNvSpPr>
            <a:spLocks noGrp="1"/>
          </p:cNvSpPr>
          <p:nvPr>
            <p:ph type="title"/>
          </p:nvPr>
        </p:nvSpPr>
        <p:spPr>
          <a:xfrm>
            <a:off x="1198182" y="559813"/>
            <a:ext cx="3988369" cy="2236864"/>
          </a:xfrm>
        </p:spPr>
        <p:txBody>
          <a:bodyPr>
            <a:normAutofit/>
          </a:bodyPr>
          <a:lstStyle/>
          <a:p>
            <a:r>
              <a:rPr lang="vi-VN">
                <a:latin typeface="Times New Roman"/>
                <a:cs typeface="Times New Roman"/>
              </a:rPr>
              <a:t>X. </a:t>
            </a:r>
            <a:r>
              <a:rPr lang="en-US">
                <a:latin typeface="Times New Roman"/>
                <a:cs typeface="Times New Roman"/>
              </a:rPr>
              <a:t>KẾT QUẢ CLS:</a:t>
            </a:r>
            <a:endParaRPr lang="en-US"/>
          </a:p>
        </p:txBody>
      </p:sp>
      <p:sp>
        <p:nvSpPr>
          <p:cNvPr id="13" name="Content Placeholder 12">
            <a:extLst>
              <a:ext uri="{FF2B5EF4-FFF2-40B4-BE49-F238E27FC236}">
                <a16:creationId xmlns:a16="http://schemas.microsoft.com/office/drawing/2014/main" id="{F003988D-831A-D1AB-FFCB-9B6554FDA499}"/>
              </a:ext>
            </a:extLst>
          </p:cNvPr>
          <p:cNvSpPr>
            <a:spLocks noGrp="1"/>
          </p:cNvSpPr>
          <p:nvPr>
            <p:ph idx="1"/>
          </p:nvPr>
        </p:nvSpPr>
        <p:spPr>
          <a:xfrm>
            <a:off x="281792" y="2449370"/>
            <a:ext cx="5939201" cy="4228257"/>
          </a:xfrm>
        </p:spPr>
        <p:txBody>
          <a:bodyPr>
            <a:normAutofit/>
          </a:bodyPr>
          <a:lstStyle/>
          <a:p>
            <a:r>
              <a:rPr lang="en-US" sz="2400">
                <a:latin typeface="Arial" panose="020B0604020202020204" pitchFamily="34" charset="0"/>
                <a:cs typeface="Arial" panose="020B0604020202020204" pitchFamily="34" charset="0"/>
              </a:rPr>
              <a:t>CTM: BC: </a:t>
            </a:r>
            <a:r>
              <a:rPr lang="en-US" sz="2400" b="1">
                <a:latin typeface="Arial" panose="020B0604020202020204" pitchFamily="34" charset="0"/>
                <a:cs typeface="Arial" panose="020B0604020202020204" pitchFamily="34" charset="0"/>
              </a:rPr>
              <a:t>17.96 G/L</a:t>
            </a:r>
            <a:r>
              <a:rPr lang="en-US" sz="2400">
                <a:latin typeface="Arial" panose="020B0604020202020204" pitchFamily="34" charset="0"/>
                <a:cs typeface="Arial" panose="020B0604020202020204" pitchFamily="34" charset="0"/>
              </a:rPr>
              <a:t>       Neu: </a:t>
            </a:r>
            <a:r>
              <a:rPr lang="en-US" sz="2400" b="1">
                <a:latin typeface="Arial" panose="020B0604020202020204" pitchFamily="34" charset="0"/>
                <a:cs typeface="Arial" panose="020B0604020202020204" pitchFamily="34" charset="0"/>
              </a:rPr>
              <a:t>77.3%</a:t>
            </a:r>
            <a:r>
              <a:rPr lang="en-US"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Bạch</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cầu</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tăng</a:t>
            </a:r>
            <a:r>
              <a:rPr lang="en-US" sz="2400">
                <a:latin typeface="Arial" panose="020B0604020202020204" pitchFamily="34" charset="0"/>
                <a:cs typeface="Arial" panose="020B0604020202020204" pitchFamily="34" charset="0"/>
                <a:sym typeface="Wingdings" panose="05000000000000000000" pitchFamily="2" charset="2"/>
              </a:rPr>
              <a:t>, Neu </a:t>
            </a:r>
            <a:r>
              <a:rPr lang="en-US" sz="2400" err="1">
                <a:latin typeface="Arial" panose="020B0604020202020204" pitchFamily="34" charset="0"/>
                <a:cs typeface="Arial" panose="020B0604020202020204" pitchFamily="34" charset="0"/>
                <a:sym typeface="Wingdings" panose="05000000000000000000" pitchFamily="2" charset="2"/>
              </a:rPr>
              <a:t>ưu</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thế</a:t>
            </a:r>
            <a:endParaRPr lang="en-US" sz="2400">
              <a:latin typeface="Arial" panose="020B0604020202020204" pitchFamily="34" charset="0"/>
              <a:cs typeface="Arial" panose="020B0604020202020204" pitchFamily="34" charset="0"/>
              <a:sym typeface="Wingdings" panose="05000000000000000000" pitchFamily="2" charset="2"/>
            </a:endParaRPr>
          </a:p>
          <a:p>
            <a:r>
              <a:rPr lang="en-US" sz="2400" err="1">
                <a:latin typeface="Arial" panose="020B0604020202020204" pitchFamily="34" charset="0"/>
                <a:cs typeface="Arial" panose="020B0604020202020204" pitchFamily="34" charset="0"/>
                <a:sym typeface="Wingdings" panose="05000000000000000000" pitchFamily="2" charset="2"/>
              </a:rPr>
              <a:t>Thiếu</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máu</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mức</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độ</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nhẹ</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hồng</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cầu</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nhỏ</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nhược</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sắc</a:t>
            </a:r>
            <a:r>
              <a:rPr lang="en-US" sz="2400">
                <a:latin typeface="Arial" panose="020B0604020202020204" pitchFamily="34" charset="0"/>
                <a:cs typeface="Arial" panose="020B0604020202020204" pitchFamily="34" charset="0"/>
                <a:sym typeface="Wingdings" panose="05000000000000000000" pitchFamily="2" charset="2"/>
              </a:rPr>
              <a:t>  </a:t>
            </a:r>
            <a:r>
              <a:rPr lang="en-US" sz="2400" err="1">
                <a:latin typeface="Arial" panose="020B0604020202020204" pitchFamily="34" charset="0"/>
                <a:cs typeface="Arial" panose="020B0604020202020204" pitchFamily="34" charset="0"/>
                <a:sym typeface="Wingdings" panose="05000000000000000000" pitchFamily="2" charset="2"/>
              </a:rPr>
              <a:t>đề</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định</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lượng</a:t>
            </a:r>
            <a:r>
              <a:rPr lang="en-US" sz="2400">
                <a:latin typeface="Arial" panose="020B0604020202020204" pitchFamily="34" charset="0"/>
                <a:cs typeface="Arial" panose="020B0604020202020204" pitchFamily="34" charset="0"/>
                <a:sym typeface="Wingdings" panose="05000000000000000000" pitchFamily="2" charset="2"/>
              </a:rPr>
              <a:t> ferritin </a:t>
            </a:r>
            <a:r>
              <a:rPr lang="en-US" sz="2400" err="1">
                <a:latin typeface="Arial" panose="020B0604020202020204" pitchFamily="34" charset="0"/>
                <a:cs typeface="Arial" panose="020B0604020202020204" pitchFamily="34" charset="0"/>
                <a:sym typeface="Wingdings" panose="05000000000000000000" pitchFamily="2" charset="2"/>
              </a:rPr>
              <a:t>máu</a:t>
            </a:r>
            <a:endParaRPr lang="en-US" sz="2400">
              <a:latin typeface="Arial" panose="020B0604020202020204" pitchFamily="34" charset="0"/>
              <a:cs typeface="Arial" panose="020B0604020202020204" pitchFamily="34" charset="0"/>
              <a:sym typeface="Wingdings" panose="05000000000000000000" pitchFamily="2" charset="2"/>
            </a:endParaRPr>
          </a:p>
          <a:p>
            <a:r>
              <a:rPr lang="en-US" sz="2400" err="1">
                <a:latin typeface="Arial" panose="020B0604020202020204" pitchFamily="34" charset="0"/>
                <a:cs typeface="Arial" panose="020B0604020202020204" pitchFamily="34" charset="0"/>
              </a:rPr>
              <a:t>Tiểu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cầu</a:t>
            </a:r>
            <a:r>
              <a:rPr lang="en-US" sz="2400">
                <a:latin typeface="Arial" panose="020B0604020202020204" pitchFamily="34" charset="0"/>
                <a:cs typeface="Arial" panose="020B0604020202020204" pitchFamily="34" charset="0"/>
              </a:rPr>
              <a:t>, CN </a:t>
            </a:r>
            <a:r>
              <a:rPr lang="en-US" sz="2400" err="1">
                <a:latin typeface="Arial" panose="020B0604020202020204" pitchFamily="34" charset="0"/>
                <a:cs typeface="Arial" panose="020B0604020202020204" pitchFamily="34" charset="0"/>
              </a:rPr>
              <a:t>đông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máu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trong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giới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hạn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bình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thường</a:t>
            </a:r>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Glucose </a:t>
            </a:r>
            <a:r>
              <a:rPr lang="en-US" sz="2400" err="1">
                <a:latin typeface="Arial" panose="020B0604020202020204" pitchFamily="34" charset="0"/>
                <a:cs typeface="Arial" panose="020B0604020202020204" pitchFamily="34" charset="0"/>
              </a:rPr>
              <a:t>máu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tăng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cao</a:t>
            </a:r>
            <a:r>
              <a:rPr lang="en-US"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lưu</a:t>
            </a:r>
            <a:r>
              <a:rPr lang="en-US" sz="2400">
                <a:latin typeface="Arial" panose="020B0604020202020204" pitchFamily="34" charset="0"/>
                <a:cs typeface="Arial" panose="020B0604020202020204" pitchFamily="34" charset="0"/>
                <a:sym typeface="Wingdings" panose="05000000000000000000" pitchFamily="2" charset="2"/>
              </a:rPr>
              <a:t> ý </a:t>
            </a:r>
            <a:r>
              <a:rPr lang="en-US" sz="2400" err="1">
                <a:latin typeface="Arial" panose="020B0604020202020204" pitchFamily="34" charset="0"/>
                <a:cs typeface="Arial" panose="020B0604020202020204" pitchFamily="34" charset="0"/>
                <a:sym typeface="Wingdings" panose="05000000000000000000" pitchFamily="2" charset="2"/>
              </a:rPr>
              <a:t>điều</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chỉnh</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trước</a:t>
            </a:r>
            <a:r>
              <a:rPr lang="en-US" sz="2400">
                <a:latin typeface="Arial" panose="020B0604020202020204" pitchFamily="34" charset="0"/>
                <a:cs typeface="Arial" panose="020B0604020202020204" pitchFamily="34" charset="0"/>
                <a:sym typeface="Wingdings" panose="05000000000000000000" pitchFamily="2" charset="2"/>
              </a:rPr>
              <a:t> </a:t>
            </a:r>
            <a:r>
              <a:rPr lang="en-US" sz="2400" err="1">
                <a:latin typeface="Arial" panose="020B0604020202020204" pitchFamily="34" charset="0"/>
                <a:cs typeface="Arial" panose="020B0604020202020204" pitchFamily="34" charset="0"/>
                <a:sym typeface="Wingdings" panose="05000000000000000000" pitchFamily="2" charset="2"/>
              </a:rPr>
              <a:t>mổ</a:t>
            </a:r>
            <a:endParaRPr lang="en-US" sz="2400">
              <a:latin typeface="Arial" panose="020B0604020202020204" pitchFamily="34" charset="0"/>
              <a:cs typeface="Arial" panose="020B0604020202020204" pitchFamily="34" charset="0"/>
            </a:endParaRPr>
          </a:p>
          <a:p>
            <a:endParaRPr lang="en-US" sz="1800"/>
          </a:p>
        </p:txBody>
      </p:sp>
      <p:pic>
        <p:nvPicPr>
          <p:cNvPr id="9" name="Content Placeholder 8">
            <a:extLst>
              <a:ext uri="{FF2B5EF4-FFF2-40B4-BE49-F238E27FC236}">
                <a16:creationId xmlns:a16="http://schemas.microsoft.com/office/drawing/2014/main" id="{B5873BC6-8946-C588-592D-893CDFB2401F}"/>
              </a:ext>
            </a:extLst>
          </p:cNvPr>
          <p:cNvPicPr>
            <a:picLocks noChangeAspect="1"/>
          </p:cNvPicPr>
          <p:nvPr/>
        </p:nvPicPr>
        <p:blipFill>
          <a:blip r:embed="rId2"/>
          <a:stretch>
            <a:fillRect/>
          </a:stretch>
        </p:blipFill>
        <p:spPr>
          <a:xfrm>
            <a:off x="6441270" y="486797"/>
            <a:ext cx="5488044" cy="6110433"/>
          </a:xfrm>
          <a:prstGeom prst="rect">
            <a:avLst/>
          </a:prstGeom>
        </p:spPr>
      </p:pic>
    </p:spTree>
    <p:extLst>
      <p:ext uri="{BB962C8B-B14F-4D97-AF65-F5344CB8AC3E}">
        <p14:creationId xmlns:p14="http://schemas.microsoft.com/office/powerpoint/2010/main" val="106001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9D17-F427-F941-56B2-5CBED3BC23DB}"/>
              </a:ext>
            </a:extLst>
          </p:cNvPr>
          <p:cNvSpPr>
            <a:spLocks noGrp="1"/>
          </p:cNvSpPr>
          <p:nvPr>
            <p:ph type="title"/>
          </p:nvPr>
        </p:nvSpPr>
        <p:spPr/>
        <p:txBody>
          <a:bodyPr/>
          <a:lstStyle/>
          <a:p>
            <a:r>
              <a:rPr lang="en-US"/>
              <a:t>I. HÀNH CHÍNH</a:t>
            </a:r>
          </a:p>
        </p:txBody>
      </p:sp>
      <p:sp>
        <p:nvSpPr>
          <p:cNvPr id="3" name="Content Placeholder 2">
            <a:extLst>
              <a:ext uri="{FF2B5EF4-FFF2-40B4-BE49-F238E27FC236}">
                <a16:creationId xmlns:a16="http://schemas.microsoft.com/office/drawing/2014/main" id="{40539576-F521-3DBF-A0E1-4D5A2A6A199D}"/>
              </a:ext>
            </a:extLst>
          </p:cNvPr>
          <p:cNvSpPr>
            <a:spLocks noGrp="1"/>
          </p:cNvSpPr>
          <p:nvPr>
            <p:ph idx="1"/>
          </p:nvPr>
        </p:nvSpPr>
        <p:spPr>
          <a:xfrm>
            <a:off x="838200" y="1825624"/>
            <a:ext cx="10515600" cy="4920615"/>
          </a:xfrm>
        </p:spPr>
        <p:txBody>
          <a:bodyPr/>
          <a:lstStyle/>
          <a:p>
            <a:pPr marL="0" indent="0">
              <a:lnSpc>
                <a:spcPct val="150000"/>
              </a:lnSpc>
              <a:buNone/>
            </a:pPr>
            <a:r>
              <a:rPr lang="en-US"/>
              <a:t>1. </a:t>
            </a:r>
            <a:r>
              <a:rPr lang="en-US" err="1"/>
              <a:t>Họ</a:t>
            </a:r>
            <a:r>
              <a:rPr lang="en-US"/>
              <a:t> </a:t>
            </a:r>
            <a:r>
              <a:rPr lang="en-US" err="1"/>
              <a:t>và</a:t>
            </a:r>
            <a:r>
              <a:rPr lang="en-US"/>
              <a:t> </a:t>
            </a:r>
            <a:r>
              <a:rPr lang="en-US" err="1"/>
              <a:t>tên</a:t>
            </a:r>
            <a:r>
              <a:rPr lang="en-US"/>
              <a:t>: Nguyễn </a:t>
            </a:r>
            <a:r>
              <a:rPr lang="en-US" err="1"/>
              <a:t>Thùy</a:t>
            </a:r>
            <a:r>
              <a:rPr lang="en-US"/>
              <a:t> T.           </a:t>
            </a:r>
            <a:r>
              <a:rPr lang="en-US" err="1"/>
              <a:t>Tuổi</a:t>
            </a:r>
            <a:r>
              <a:rPr lang="en-US"/>
              <a:t>: 47              </a:t>
            </a:r>
            <a:r>
              <a:rPr lang="en-US" err="1"/>
              <a:t>Giới</a:t>
            </a:r>
            <a:r>
              <a:rPr lang="en-US"/>
              <a:t>: </a:t>
            </a:r>
            <a:r>
              <a:rPr lang="en-US" err="1"/>
              <a:t>Nữ</a:t>
            </a:r>
            <a:endParaRPr lang="en-US"/>
          </a:p>
          <a:p>
            <a:pPr marL="0" indent="0">
              <a:lnSpc>
                <a:spcPct val="150000"/>
              </a:lnSpc>
              <a:buNone/>
            </a:pPr>
            <a:r>
              <a:rPr lang="en-US"/>
              <a:t>2. </a:t>
            </a:r>
            <a:r>
              <a:rPr lang="en-US" err="1"/>
              <a:t>Địa</a:t>
            </a:r>
            <a:r>
              <a:rPr lang="en-US"/>
              <a:t> </a:t>
            </a:r>
            <a:r>
              <a:rPr lang="en-US" err="1"/>
              <a:t>chỉ</a:t>
            </a:r>
            <a:r>
              <a:rPr lang="en-US"/>
              <a:t>: </a:t>
            </a:r>
            <a:r>
              <a:rPr lang="en-US" err="1"/>
              <a:t>Quận</a:t>
            </a:r>
            <a:r>
              <a:rPr lang="en-US"/>
              <a:t> </a:t>
            </a:r>
            <a:r>
              <a:rPr lang="en-US" err="1"/>
              <a:t>Bình</a:t>
            </a:r>
            <a:r>
              <a:rPr lang="en-US"/>
              <a:t> </a:t>
            </a:r>
            <a:r>
              <a:rPr lang="en-US" err="1"/>
              <a:t>Thạnh</a:t>
            </a:r>
            <a:r>
              <a:rPr lang="en-US"/>
              <a:t> , TP HCM</a:t>
            </a:r>
          </a:p>
          <a:p>
            <a:pPr marL="0" indent="0">
              <a:lnSpc>
                <a:spcPct val="150000"/>
              </a:lnSpc>
              <a:buNone/>
            </a:pPr>
            <a:r>
              <a:rPr lang="en-US"/>
              <a:t>3. </a:t>
            </a:r>
            <a:r>
              <a:rPr lang="en-US" err="1"/>
              <a:t>Nghề</a:t>
            </a:r>
            <a:r>
              <a:rPr lang="en-US"/>
              <a:t> </a:t>
            </a:r>
            <a:r>
              <a:rPr lang="en-US" err="1"/>
              <a:t>nghiệp</a:t>
            </a:r>
            <a:r>
              <a:rPr lang="en-US"/>
              <a:t>: </a:t>
            </a:r>
            <a:r>
              <a:rPr lang="en-US" err="1"/>
              <a:t>nội</a:t>
            </a:r>
            <a:r>
              <a:rPr lang="en-US"/>
              <a:t> </a:t>
            </a:r>
            <a:r>
              <a:rPr lang="en-US" err="1"/>
              <a:t>trợ</a:t>
            </a:r>
            <a:endParaRPr lang="en-US"/>
          </a:p>
          <a:p>
            <a:pPr marL="0" indent="0">
              <a:lnSpc>
                <a:spcPct val="150000"/>
              </a:lnSpc>
              <a:buNone/>
            </a:pPr>
            <a:r>
              <a:rPr lang="en-US"/>
              <a:t>4. </a:t>
            </a:r>
            <a:r>
              <a:rPr lang="en-US" err="1"/>
              <a:t>Ngày</a:t>
            </a:r>
            <a:r>
              <a:rPr lang="en-US"/>
              <a:t> </a:t>
            </a:r>
            <a:r>
              <a:rPr lang="en-US" err="1"/>
              <a:t>nhập</a:t>
            </a:r>
            <a:r>
              <a:rPr lang="en-US"/>
              <a:t> </a:t>
            </a:r>
            <a:r>
              <a:rPr lang="en-US" err="1"/>
              <a:t>viện</a:t>
            </a:r>
            <a:r>
              <a:rPr lang="en-US"/>
              <a:t>: 5h </a:t>
            </a:r>
            <a:r>
              <a:rPr lang="en-US" err="1"/>
              <a:t>sáng</a:t>
            </a:r>
            <a:r>
              <a:rPr lang="en-US"/>
              <a:t> </a:t>
            </a:r>
            <a:r>
              <a:rPr lang="en-US" err="1"/>
              <a:t>ngày</a:t>
            </a:r>
            <a:r>
              <a:rPr lang="en-US"/>
              <a:t> 5/09/2022, khoa </a:t>
            </a:r>
            <a:r>
              <a:rPr lang="en-US" err="1"/>
              <a:t>cấp</a:t>
            </a:r>
            <a:r>
              <a:rPr lang="en-US"/>
              <a:t> </a:t>
            </a:r>
            <a:r>
              <a:rPr lang="en-US" err="1"/>
              <a:t>cứu</a:t>
            </a:r>
            <a:r>
              <a:rPr lang="en-US"/>
              <a:t> BV NDGĐ. </a:t>
            </a:r>
          </a:p>
          <a:p>
            <a:endParaRPr lang="en-US"/>
          </a:p>
        </p:txBody>
      </p:sp>
    </p:spTree>
    <p:extLst>
      <p:ext uri="{BB962C8B-B14F-4D97-AF65-F5344CB8AC3E}">
        <p14:creationId xmlns:p14="http://schemas.microsoft.com/office/powerpoint/2010/main" val="339105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C2D6-26B7-7DD7-A51F-F0955ACB6016}"/>
              </a:ext>
            </a:extLst>
          </p:cNvPr>
          <p:cNvSpPr>
            <a:spLocks noGrp="1"/>
          </p:cNvSpPr>
          <p:nvPr>
            <p:ph type="title"/>
          </p:nvPr>
        </p:nvSpPr>
        <p:spPr>
          <a:xfrm>
            <a:off x="1198182" y="559813"/>
            <a:ext cx="3988369" cy="2236864"/>
          </a:xfrm>
        </p:spPr>
        <p:txBody>
          <a:bodyPr>
            <a:normAutofit/>
          </a:bodyPr>
          <a:lstStyle/>
          <a:p>
            <a:r>
              <a:rPr lang="vi-VN">
                <a:latin typeface="Times New Roman"/>
                <a:cs typeface="Times New Roman"/>
              </a:rPr>
              <a:t>X. </a:t>
            </a:r>
            <a:r>
              <a:rPr lang="en-US">
                <a:latin typeface="Times New Roman"/>
                <a:cs typeface="Times New Roman"/>
              </a:rPr>
              <a:t>KẾT QUẢ CLS:</a:t>
            </a:r>
            <a:endParaRPr lang="en-US"/>
          </a:p>
        </p:txBody>
      </p:sp>
      <p:sp>
        <p:nvSpPr>
          <p:cNvPr id="3" name="Content Placeholder 2">
            <a:extLst>
              <a:ext uri="{FF2B5EF4-FFF2-40B4-BE49-F238E27FC236}">
                <a16:creationId xmlns:a16="http://schemas.microsoft.com/office/drawing/2014/main" id="{0012648D-15CF-C475-E1E5-140BBEA49C54}"/>
              </a:ext>
            </a:extLst>
          </p:cNvPr>
          <p:cNvSpPr>
            <a:spLocks noGrp="1"/>
          </p:cNvSpPr>
          <p:nvPr>
            <p:ph idx="1"/>
          </p:nvPr>
        </p:nvSpPr>
        <p:spPr>
          <a:xfrm>
            <a:off x="407779" y="2449371"/>
            <a:ext cx="4766089" cy="2214880"/>
          </a:xfrm>
        </p:spPr>
        <p:txBody>
          <a:bodyPr>
            <a:normAutofit/>
          </a:bodyPr>
          <a:lstStyle/>
          <a:p>
            <a:r>
              <a:rPr lang="en-US" sz="2600"/>
              <a:t>CRP </a:t>
            </a:r>
            <a:r>
              <a:rPr lang="en-US" sz="2600" err="1"/>
              <a:t>tăng</a:t>
            </a:r>
            <a:r>
              <a:rPr lang="en-US" sz="2600"/>
              <a:t> </a:t>
            </a:r>
            <a:r>
              <a:rPr lang="en-US" sz="2600" err="1"/>
              <a:t>cao</a:t>
            </a:r>
            <a:r>
              <a:rPr lang="en-US" sz="2600"/>
              <a:t>: </a:t>
            </a:r>
            <a:r>
              <a:rPr lang="en-US" sz="2600" b="1"/>
              <a:t>81.91</a:t>
            </a:r>
          </a:p>
          <a:p>
            <a:r>
              <a:rPr lang="en-US" sz="2600" err="1"/>
              <a:t>Hạ</a:t>
            </a:r>
            <a:r>
              <a:rPr lang="en-US" sz="2600"/>
              <a:t> Na </a:t>
            </a:r>
            <a:r>
              <a:rPr lang="en-US" sz="2600" err="1"/>
              <a:t>máu</a:t>
            </a:r>
            <a:r>
              <a:rPr lang="en-US" sz="2600"/>
              <a:t> </a:t>
            </a:r>
            <a:r>
              <a:rPr lang="en-US" sz="2600" err="1"/>
              <a:t>mức</a:t>
            </a:r>
            <a:r>
              <a:rPr lang="en-US" sz="2600"/>
              <a:t> </a:t>
            </a:r>
            <a:r>
              <a:rPr lang="en-US" sz="2600" err="1"/>
              <a:t>độ</a:t>
            </a:r>
            <a:r>
              <a:rPr lang="en-US" sz="2600"/>
              <a:t> </a:t>
            </a:r>
            <a:r>
              <a:rPr lang="en-US" sz="2600" err="1"/>
              <a:t>nhẹ</a:t>
            </a:r>
            <a:endParaRPr lang="en-US" sz="2600"/>
          </a:p>
          <a:p>
            <a:r>
              <a:rPr lang="en-US" sz="2600" err="1"/>
              <a:t>Chức</a:t>
            </a:r>
            <a:r>
              <a:rPr lang="en-US" sz="2600"/>
              <a:t> </a:t>
            </a:r>
            <a:r>
              <a:rPr lang="en-US" sz="2600" err="1"/>
              <a:t>năng</a:t>
            </a:r>
            <a:r>
              <a:rPr lang="en-US" sz="2600"/>
              <a:t> </a:t>
            </a:r>
            <a:r>
              <a:rPr lang="en-US" sz="2600" err="1"/>
              <a:t>thận</a:t>
            </a:r>
            <a:r>
              <a:rPr lang="en-US" sz="2600"/>
              <a:t> </a:t>
            </a:r>
            <a:r>
              <a:rPr lang="en-US" sz="2600" err="1"/>
              <a:t>trong</a:t>
            </a:r>
            <a:r>
              <a:rPr lang="en-US" sz="2600"/>
              <a:t> </a:t>
            </a:r>
            <a:r>
              <a:rPr lang="en-US" sz="2600" err="1"/>
              <a:t>giới</a:t>
            </a:r>
            <a:r>
              <a:rPr lang="en-US" sz="2600"/>
              <a:t> </a:t>
            </a:r>
            <a:r>
              <a:rPr lang="en-US" sz="2600" err="1"/>
              <a:t>hạn</a:t>
            </a:r>
            <a:r>
              <a:rPr lang="en-US" sz="2600"/>
              <a:t> </a:t>
            </a:r>
            <a:r>
              <a:rPr lang="en-US" sz="2600" err="1"/>
              <a:t>bình</a:t>
            </a:r>
            <a:r>
              <a:rPr lang="en-US" sz="2600"/>
              <a:t> </a:t>
            </a:r>
            <a:r>
              <a:rPr lang="en-US" sz="2600" err="1"/>
              <a:t>thường</a:t>
            </a:r>
            <a:endParaRPr lang="en-US" sz="2600"/>
          </a:p>
        </p:txBody>
      </p:sp>
      <p:pic>
        <p:nvPicPr>
          <p:cNvPr id="5" name="Picture 4">
            <a:extLst>
              <a:ext uri="{FF2B5EF4-FFF2-40B4-BE49-F238E27FC236}">
                <a16:creationId xmlns:a16="http://schemas.microsoft.com/office/drawing/2014/main" id="{67C4F06F-F5ED-2591-E623-06FB9F51C322}"/>
              </a:ext>
            </a:extLst>
          </p:cNvPr>
          <p:cNvPicPr>
            <a:picLocks noChangeAspect="1"/>
          </p:cNvPicPr>
          <p:nvPr/>
        </p:nvPicPr>
        <p:blipFill>
          <a:blip r:embed="rId2"/>
          <a:stretch>
            <a:fillRect/>
          </a:stretch>
        </p:blipFill>
        <p:spPr>
          <a:xfrm>
            <a:off x="5478396" y="1442720"/>
            <a:ext cx="6688512" cy="4419600"/>
          </a:xfrm>
          <a:prstGeom prst="rect">
            <a:avLst/>
          </a:prstGeom>
        </p:spPr>
      </p:pic>
    </p:spTree>
    <p:extLst>
      <p:ext uri="{BB962C8B-B14F-4D97-AF65-F5344CB8AC3E}">
        <p14:creationId xmlns:p14="http://schemas.microsoft.com/office/powerpoint/2010/main" val="3366609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7146-F0AC-79F0-2C68-40DCDD0B640C}"/>
              </a:ext>
            </a:extLst>
          </p:cNvPr>
          <p:cNvSpPr>
            <a:spLocks noGrp="1"/>
          </p:cNvSpPr>
          <p:nvPr>
            <p:ph type="title"/>
          </p:nvPr>
        </p:nvSpPr>
        <p:spPr>
          <a:xfrm>
            <a:off x="1198182" y="294641"/>
            <a:ext cx="3988369" cy="1036320"/>
          </a:xfrm>
        </p:spPr>
        <p:txBody>
          <a:bodyPr>
            <a:normAutofit fontScale="90000"/>
          </a:bodyPr>
          <a:lstStyle/>
          <a:p>
            <a:r>
              <a:rPr lang="vi-VN">
                <a:latin typeface="Times New Roman"/>
                <a:cs typeface="Times New Roman"/>
              </a:rPr>
              <a:t>X. </a:t>
            </a:r>
            <a:r>
              <a:rPr lang="en-US">
                <a:latin typeface="Times New Roman"/>
                <a:cs typeface="Times New Roman"/>
              </a:rPr>
              <a:t>KẾT QUẢ CLS:</a:t>
            </a:r>
            <a:endParaRPr lang="en-US"/>
          </a:p>
        </p:txBody>
      </p:sp>
      <p:sp>
        <p:nvSpPr>
          <p:cNvPr id="9" name="Content Placeholder 8">
            <a:extLst>
              <a:ext uri="{FF2B5EF4-FFF2-40B4-BE49-F238E27FC236}">
                <a16:creationId xmlns:a16="http://schemas.microsoft.com/office/drawing/2014/main" id="{A535E0FD-1A09-5F2F-B957-BEBE55A099AB}"/>
              </a:ext>
            </a:extLst>
          </p:cNvPr>
          <p:cNvSpPr>
            <a:spLocks noGrp="1"/>
          </p:cNvSpPr>
          <p:nvPr>
            <p:ph idx="1"/>
          </p:nvPr>
        </p:nvSpPr>
        <p:spPr>
          <a:xfrm>
            <a:off x="244467" y="1485256"/>
            <a:ext cx="4892075" cy="3711922"/>
          </a:xfrm>
        </p:spPr>
        <p:txBody>
          <a:bodyPr>
            <a:noAutofit/>
          </a:bodyPr>
          <a:lstStyle/>
          <a:p>
            <a:r>
              <a:rPr lang="en-US" sz="2000" err="1"/>
              <a:t>Túi</a:t>
            </a:r>
            <a:r>
              <a:rPr lang="en-US" sz="2000"/>
              <a:t> </a:t>
            </a:r>
            <a:r>
              <a:rPr lang="en-US" sz="2000" err="1"/>
              <a:t>mật</a:t>
            </a:r>
            <a:r>
              <a:rPr lang="en-US" sz="2000"/>
              <a:t> </a:t>
            </a:r>
            <a:r>
              <a:rPr lang="en-US" sz="2000" err="1"/>
              <a:t>căng</a:t>
            </a:r>
            <a:r>
              <a:rPr lang="en-US" sz="2000"/>
              <a:t> to, </a:t>
            </a:r>
            <a:r>
              <a:rPr lang="en-US" sz="2000" err="1"/>
              <a:t>đk</a:t>
            </a:r>
            <a:r>
              <a:rPr lang="en-US" sz="2000"/>
              <a:t> </a:t>
            </a:r>
            <a:r>
              <a:rPr lang="en-US" sz="2000" err="1"/>
              <a:t>ngang</a:t>
            </a:r>
            <a:r>
              <a:rPr lang="en-US" sz="2000"/>
              <a:t> 44mm &gt;4cm, </a:t>
            </a:r>
            <a:r>
              <a:rPr lang="en-US" sz="2000" err="1"/>
              <a:t>vách</a:t>
            </a:r>
            <a:r>
              <a:rPr lang="en-US" sz="2000"/>
              <a:t> </a:t>
            </a:r>
            <a:r>
              <a:rPr lang="en-US" sz="2000" err="1"/>
              <a:t>túi</a:t>
            </a:r>
            <a:r>
              <a:rPr lang="en-US" sz="2000"/>
              <a:t> </a:t>
            </a:r>
            <a:r>
              <a:rPr lang="en-US" sz="2000" err="1"/>
              <a:t>mật</a:t>
            </a:r>
            <a:r>
              <a:rPr lang="en-US" sz="2000"/>
              <a:t> </a:t>
            </a:r>
            <a:r>
              <a:rPr lang="en-US" sz="2000" err="1"/>
              <a:t>thành</a:t>
            </a:r>
            <a:r>
              <a:rPr lang="en-US" sz="2000"/>
              <a:t> </a:t>
            </a:r>
            <a:r>
              <a:rPr lang="en-US" sz="2000" err="1"/>
              <a:t>dày</a:t>
            </a:r>
            <a:r>
              <a:rPr lang="en-US" sz="2000"/>
              <a:t> 6mm &gt;3mm </a:t>
            </a:r>
            <a:r>
              <a:rPr lang="en-US" sz="2000">
                <a:sym typeface="Wingdings" panose="05000000000000000000" pitchFamily="2" charset="2"/>
              </a:rPr>
              <a:t> </a:t>
            </a:r>
            <a:r>
              <a:rPr lang="en-US" sz="2000" err="1">
                <a:sym typeface="Wingdings" panose="05000000000000000000" pitchFamily="2" charset="2"/>
              </a:rPr>
              <a:t>Hình</a:t>
            </a:r>
            <a:r>
              <a:rPr lang="en-US" sz="2000">
                <a:sym typeface="Wingdings" panose="05000000000000000000" pitchFamily="2" charset="2"/>
              </a:rPr>
              <a:t> </a:t>
            </a:r>
            <a:r>
              <a:rPr lang="en-US" sz="2000" err="1">
                <a:sym typeface="Wingdings" panose="05000000000000000000" pitchFamily="2" charset="2"/>
              </a:rPr>
              <a:t>ảnh</a:t>
            </a:r>
            <a:r>
              <a:rPr lang="en-US" sz="2000">
                <a:sym typeface="Wingdings" panose="05000000000000000000" pitchFamily="2" charset="2"/>
              </a:rPr>
              <a:t> </a:t>
            </a:r>
            <a:r>
              <a:rPr lang="en-US" sz="2000" err="1">
                <a:sym typeface="Wingdings" panose="05000000000000000000" pitchFamily="2" charset="2"/>
              </a:rPr>
              <a:t>điển</a:t>
            </a:r>
            <a:r>
              <a:rPr lang="en-US" sz="2000">
                <a:sym typeface="Wingdings" panose="05000000000000000000" pitchFamily="2" charset="2"/>
              </a:rPr>
              <a:t> </a:t>
            </a:r>
            <a:r>
              <a:rPr lang="en-US" sz="2000" err="1">
                <a:sym typeface="Wingdings" panose="05000000000000000000" pitchFamily="2" charset="2"/>
              </a:rPr>
              <a:t>hình</a:t>
            </a:r>
            <a:r>
              <a:rPr lang="en-US" sz="2000">
                <a:sym typeface="Wingdings" panose="05000000000000000000" pitchFamily="2" charset="2"/>
              </a:rPr>
              <a:t> </a:t>
            </a:r>
            <a:r>
              <a:rPr lang="en-US" sz="2000" err="1">
                <a:sym typeface="Wingdings" panose="05000000000000000000" pitchFamily="2" charset="2"/>
              </a:rPr>
              <a:t>của</a:t>
            </a:r>
            <a:r>
              <a:rPr lang="en-US" sz="2000">
                <a:sym typeface="Wingdings" panose="05000000000000000000" pitchFamily="2" charset="2"/>
              </a:rPr>
              <a:t> </a:t>
            </a:r>
            <a:r>
              <a:rPr lang="en-US" sz="2000" err="1">
                <a:sym typeface="Wingdings" panose="05000000000000000000" pitchFamily="2" charset="2"/>
              </a:rPr>
              <a:t>viêm</a:t>
            </a:r>
            <a:r>
              <a:rPr lang="en-US" sz="2000">
                <a:sym typeface="Wingdings" panose="05000000000000000000" pitchFamily="2" charset="2"/>
              </a:rPr>
              <a:t> </a:t>
            </a:r>
            <a:r>
              <a:rPr lang="en-US" sz="2000" err="1">
                <a:sym typeface="Wingdings" panose="05000000000000000000" pitchFamily="2" charset="2"/>
              </a:rPr>
              <a:t>túi</a:t>
            </a:r>
            <a:r>
              <a:rPr lang="en-US" sz="2000">
                <a:sym typeface="Wingdings" panose="05000000000000000000" pitchFamily="2" charset="2"/>
              </a:rPr>
              <a:t> </a:t>
            </a:r>
            <a:r>
              <a:rPr lang="en-US" sz="2000" err="1">
                <a:sym typeface="Wingdings" panose="05000000000000000000" pitchFamily="2" charset="2"/>
              </a:rPr>
              <a:t>mật</a:t>
            </a:r>
            <a:r>
              <a:rPr lang="en-US" sz="2000">
                <a:sym typeface="Wingdings" panose="05000000000000000000" pitchFamily="2" charset="2"/>
              </a:rPr>
              <a:t> </a:t>
            </a:r>
            <a:r>
              <a:rPr lang="en-US" sz="2000" err="1">
                <a:sym typeface="Wingdings" panose="05000000000000000000" pitchFamily="2" charset="2"/>
              </a:rPr>
              <a:t>cấp</a:t>
            </a:r>
            <a:r>
              <a:rPr lang="en-US" sz="2000">
                <a:sym typeface="Wingdings" panose="05000000000000000000" pitchFamily="2" charset="2"/>
              </a:rPr>
              <a:t>, </a:t>
            </a:r>
            <a:r>
              <a:rPr lang="en-US" sz="2000" err="1">
                <a:sym typeface="Wingdings" panose="05000000000000000000" pitchFamily="2" charset="2"/>
              </a:rPr>
              <a:t>kèm</a:t>
            </a:r>
            <a:r>
              <a:rPr lang="en-US" sz="2000">
                <a:sym typeface="Wingdings" panose="05000000000000000000" pitchFamily="2" charset="2"/>
              </a:rPr>
              <a:t> </a:t>
            </a:r>
            <a:r>
              <a:rPr lang="en-US" sz="2000" err="1">
                <a:sym typeface="Wingdings" panose="05000000000000000000" pitchFamily="2" charset="2"/>
              </a:rPr>
              <a:t>với</a:t>
            </a:r>
            <a:r>
              <a:rPr lang="en-US" sz="2000">
                <a:sym typeface="Wingdings" panose="05000000000000000000" pitchFamily="2" charset="2"/>
              </a:rPr>
              <a:t> </a:t>
            </a:r>
            <a:r>
              <a:rPr lang="en-US" sz="2000" err="1">
                <a:sym typeface="Wingdings" panose="05000000000000000000" pitchFamily="2" charset="2"/>
              </a:rPr>
              <a:t>tiêu</a:t>
            </a:r>
            <a:r>
              <a:rPr lang="en-US" sz="2000">
                <a:sym typeface="Wingdings" panose="05000000000000000000" pitchFamily="2" charset="2"/>
              </a:rPr>
              <a:t> </a:t>
            </a:r>
            <a:r>
              <a:rPr lang="en-US" sz="2000" err="1">
                <a:sym typeface="Wingdings" panose="05000000000000000000" pitchFamily="2" charset="2"/>
              </a:rPr>
              <a:t>chuẩn</a:t>
            </a:r>
            <a:r>
              <a:rPr lang="en-US" sz="2000">
                <a:sym typeface="Wingdings" panose="05000000000000000000" pitchFamily="2" charset="2"/>
              </a:rPr>
              <a:t> A (</a:t>
            </a:r>
            <a:r>
              <a:rPr lang="en-US" sz="2000" err="1">
                <a:sym typeface="Wingdings" panose="05000000000000000000" pitchFamily="2" charset="2"/>
              </a:rPr>
              <a:t>đề</a:t>
            </a:r>
            <a:r>
              <a:rPr lang="en-US" sz="2000">
                <a:sym typeface="Wingdings" panose="05000000000000000000" pitchFamily="2" charset="2"/>
              </a:rPr>
              <a:t> </a:t>
            </a:r>
            <a:r>
              <a:rPr lang="en-US" sz="2000" err="1">
                <a:sym typeface="Wingdings" panose="05000000000000000000" pitchFamily="2" charset="2"/>
              </a:rPr>
              <a:t>kháng</a:t>
            </a:r>
            <a:r>
              <a:rPr lang="en-US" sz="2000">
                <a:sym typeface="Wingdings" panose="05000000000000000000" pitchFamily="2" charset="2"/>
              </a:rPr>
              <a:t> </a:t>
            </a:r>
            <a:r>
              <a:rPr lang="en-US" sz="2000" err="1">
                <a:sym typeface="Wingdings" panose="05000000000000000000" pitchFamily="2" charset="2"/>
              </a:rPr>
              <a:t>hs</a:t>
            </a:r>
            <a:r>
              <a:rPr lang="en-US" sz="2000">
                <a:sym typeface="Wingdings" panose="05000000000000000000" pitchFamily="2" charset="2"/>
              </a:rPr>
              <a:t> P) </a:t>
            </a:r>
            <a:r>
              <a:rPr lang="en-US" sz="2000" err="1">
                <a:sym typeface="Wingdings" panose="05000000000000000000" pitchFamily="2" charset="2"/>
              </a:rPr>
              <a:t>và</a:t>
            </a:r>
            <a:r>
              <a:rPr lang="en-US" sz="2000">
                <a:sym typeface="Wingdings" panose="05000000000000000000" pitchFamily="2" charset="2"/>
              </a:rPr>
              <a:t> </a:t>
            </a:r>
            <a:r>
              <a:rPr lang="en-US" sz="2000" err="1">
                <a:sym typeface="Wingdings" panose="05000000000000000000" pitchFamily="2" charset="2"/>
              </a:rPr>
              <a:t>tiêu</a:t>
            </a:r>
            <a:r>
              <a:rPr lang="en-US" sz="2000">
                <a:sym typeface="Wingdings" panose="05000000000000000000" pitchFamily="2" charset="2"/>
              </a:rPr>
              <a:t> </a:t>
            </a:r>
            <a:r>
              <a:rPr lang="en-US" sz="2000" err="1">
                <a:sym typeface="Wingdings" panose="05000000000000000000" pitchFamily="2" charset="2"/>
              </a:rPr>
              <a:t>chuẩn</a:t>
            </a:r>
            <a:r>
              <a:rPr lang="en-US" sz="2000">
                <a:sym typeface="Wingdings" panose="05000000000000000000" pitchFamily="2" charset="2"/>
              </a:rPr>
              <a:t> B (</a:t>
            </a:r>
            <a:r>
              <a:rPr lang="en-US" sz="2000" err="1">
                <a:sym typeface="Wingdings" panose="05000000000000000000" pitchFamily="2" charset="2"/>
              </a:rPr>
              <a:t>tăng</a:t>
            </a:r>
            <a:r>
              <a:rPr lang="en-US" sz="2000">
                <a:sym typeface="Wingdings" panose="05000000000000000000" pitchFamily="2" charset="2"/>
              </a:rPr>
              <a:t> </a:t>
            </a:r>
            <a:r>
              <a:rPr lang="en-US" sz="2000" err="1">
                <a:sym typeface="Wingdings" panose="05000000000000000000" pitchFamily="2" charset="2"/>
              </a:rPr>
              <a:t>bạch</a:t>
            </a:r>
            <a:r>
              <a:rPr lang="en-US" sz="2000">
                <a:sym typeface="Wingdings" panose="05000000000000000000" pitchFamily="2" charset="2"/>
              </a:rPr>
              <a:t> </a:t>
            </a:r>
            <a:r>
              <a:rPr lang="en-US" sz="2000" err="1">
                <a:sym typeface="Wingdings" panose="05000000000000000000" pitchFamily="2" charset="2"/>
              </a:rPr>
              <a:t>cầu</a:t>
            </a:r>
            <a:r>
              <a:rPr lang="en-US" sz="2000">
                <a:sym typeface="Wingdings" panose="05000000000000000000" pitchFamily="2" charset="2"/>
              </a:rPr>
              <a:t>, </a:t>
            </a:r>
            <a:r>
              <a:rPr lang="en-US" sz="2000" err="1">
                <a:sym typeface="Wingdings" panose="05000000000000000000" pitchFamily="2" charset="2"/>
              </a:rPr>
              <a:t>tăng</a:t>
            </a:r>
            <a:r>
              <a:rPr lang="en-US" sz="2000">
                <a:sym typeface="Wingdings" panose="05000000000000000000" pitchFamily="2" charset="2"/>
              </a:rPr>
              <a:t> CRP)  CĐXĐ </a:t>
            </a:r>
            <a:r>
              <a:rPr lang="en-US" sz="2000" err="1">
                <a:sym typeface="Wingdings" panose="05000000000000000000" pitchFamily="2" charset="2"/>
              </a:rPr>
              <a:t>Viêm</a:t>
            </a:r>
            <a:r>
              <a:rPr lang="en-US" sz="2000">
                <a:sym typeface="Wingdings" panose="05000000000000000000" pitchFamily="2" charset="2"/>
              </a:rPr>
              <a:t> </a:t>
            </a:r>
            <a:r>
              <a:rPr lang="en-US" sz="2000" err="1">
                <a:sym typeface="Wingdings" panose="05000000000000000000" pitchFamily="2" charset="2"/>
              </a:rPr>
              <a:t>túi</a:t>
            </a:r>
            <a:r>
              <a:rPr lang="en-US" sz="2000">
                <a:sym typeface="Wingdings" panose="05000000000000000000" pitchFamily="2" charset="2"/>
              </a:rPr>
              <a:t> </a:t>
            </a:r>
            <a:r>
              <a:rPr lang="en-US" sz="2000" err="1">
                <a:sym typeface="Wingdings" panose="05000000000000000000" pitchFamily="2" charset="2"/>
              </a:rPr>
              <a:t>mật</a:t>
            </a:r>
            <a:r>
              <a:rPr lang="en-US" sz="2000">
                <a:sym typeface="Wingdings" panose="05000000000000000000" pitchFamily="2" charset="2"/>
              </a:rPr>
              <a:t> </a:t>
            </a:r>
            <a:r>
              <a:rPr lang="en-US" sz="2000" err="1">
                <a:sym typeface="Wingdings" panose="05000000000000000000" pitchFamily="2" charset="2"/>
              </a:rPr>
              <a:t>cấp</a:t>
            </a:r>
            <a:r>
              <a:rPr lang="en-US" sz="2000">
                <a:sym typeface="Wingdings" panose="05000000000000000000" pitchFamily="2" charset="2"/>
              </a:rPr>
              <a:t> </a:t>
            </a:r>
            <a:r>
              <a:rPr lang="en-US" sz="2000" err="1">
                <a:sym typeface="Wingdings" panose="05000000000000000000" pitchFamily="2" charset="2"/>
              </a:rPr>
              <a:t>theo</a:t>
            </a:r>
            <a:r>
              <a:rPr lang="en-US" sz="2000">
                <a:sym typeface="Wingdings" panose="05000000000000000000" pitchFamily="2" charset="2"/>
              </a:rPr>
              <a:t> TG 2018. </a:t>
            </a:r>
          </a:p>
          <a:p>
            <a:r>
              <a:rPr lang="en-US" sz="2000" err="1">
                <a:sym typeface="Wingdings" panose="05000000000000000000" pitchFamily="2" charset="2"/>
              </a:rPr>
              <a:t>Nguyên</a:t>
            </a:r>
            <a:r>
              <a:rPr lang="en-US" sz="2000">
                <a:sym typeface="Wingdings" panose="05000000000000000000" pitchFamily="2" charset="2"/>
              </a:rPr>
              <a:t> </a:t>
            </a:r>
            <a:r>
              <a:rPr lang="en-US" sz="2000" err="1">
                <a:sym typeface="Wingdings" panose="05000000000000000000" pitchFamily="2" charset="2"/>
              </a:rPr>
              <a:t>nhân</a:t>
            </a:r>
            <a:r>
              <a:rPr lang="en-US" sz="2000">
                <a:sym typeface="Wingdings" panose="05000000000000000000" pitchFamily="2" charset="2"/>
              </a:rPr>
              <a:t> </a:t>
            </a:r>
            <a:r>
              <a:rPr lang="en-US" sz="2000" err="1">
                <a:sym typeface="Wingdings" panose="05000000000000000000" pitchFamily="2" charset="2"/>
              </a:rPr>
              <a:t>nghĩ</a:t>
            </a:r>
            <a:r>
              <a:rPr lang="en-US" sz="2000">
                <a:sym typeface="Wingdings" panose="05000000000000000000" pitchFamily="2" charset="2"/>
              </a:rPr>
              <a:t> do </a:t>
            </a:r>
            <a:r>
              <a:rPr lang="en-US" sz="2000" err="1">
                <a:sym typeface="Wingdings" panose="05000000000000000000" pitchFamily="2" charset="2"/>
              </a:rPr>
              <a:t>sỏi</a:t>
            </a:r>
            <a:r>
              <a:rPr lang="en-US" sz="2000">
                <a:sym typeface="Wingdings" panose="05000000000000000000" pitchFamily="2" charset="2"/>
              </a:rPr>
              <a:t>: </a:t>
            </a:r>
            <a:r>
              <a:rPr lang="en-US" sz="2000" err="1">
                <a:sym typeface="Wingdings" panose="05000000000000000000" pitchFamily="2" charset="2"/>
              </a:rPr>
              <a:t>lòng</a:t>
            </a:r>
            <a:r>
              <a:rPr lang="en-US" sz="2000">
                <a:sym typeface="Wingdings" panose="05000000000000000000" pitchFamily="2" charset="2"/>
              </a:rPr>
              <a:t> </a:t>
            </a:r>
            <a:r>
              <a:rPr lang="en-US" sz="2000" err="1">
                <a:sym typeface="Wingdings" panose="05000000000000000000" pitchFamily="2" charset="2"/>
              </a:rPr>
              <a:t>có</a:t>
            </a:r>
            <a:r>
              <a:rPr lang="en-US" sz="2000">
                <a:sym typeface="Wingdings" panose="05000000000000000000" pitchFamily="2" charset="2"/>
              </a:rPr>
              <a:t> </a:t>
            </a:r>
            <a:r>
              <a:rPr lang="en-US" sz="2000" err="1">
                <a:sym typeface="Wingdings" panose="05000000000000000000" pitchFamily="2" charset="2"/>
              </a:rPr>
              <a:t>nhiều</a:t>
            </a:r>
            <a:r>
              <a:rPr lang="en-US" sz="2000">
                <a:sym typeface="Wingdings" panose="05000000000000000000" pitchFamily="2" charset="2"/>
              </a:rPr>
              <a:t> </a:t>
            </a:r>
            <a:r>
              <a:rPr lang="en-US" sz="2000" err="1">
                <a:sym typeface="Wingdings" panose="05000000000000000000" pitchFamily="2" charset="2"/>
              </a:rPr>
              <a:t>sỏi</a:t>
            </a:r>
            <a:r>
              <a:rPr lang="en-US" sz="2000">
                <a:sym typeface="Wingdings" panose="05000000000000000000" pitchFamily="2" charset="2"/>
              </a:rPr>
              <a:t> </a:t>
            </a:r>
            <a:r>
              <a:rPr lang="en-US" sz="2000" err="1">
                <a:sym typeface="Wingdings" panose="05000000000000000000" pitchFamily="2" charset="2"/>
              </a:rPr>
              <a:t>với</a:t>
            </a:r>
            <a:r>
              <a:rPr lang="en-US" sz="2000">
                <a:sym typeface="Wingdings" panose="05000000000000000000" pitchFamily="2" charset="2"/>
              </a:rPr>
              <a:t> </a:t>
            </a:r>
            <a:r>
              <a:rPr lang="en-US" sz="2000" err="1">
                <a:sym typeface="Wingdings" panose="05000000000000000000" pitchFamily="2" charset="2"/>
              </a:rPr>
              <a:t>dmax</a:t>
            </a:r>
            <a:r>
              <a:rPr lang="en-US" sz="2000">
                <a:sym typeface="Wingdings" panose="05000000000000000000" pitchFamily="2" charset="2"/>
              </a:rPr>
              <a:t> 27mm</a:t>
            </a:r>
          </a:p>
          <a:p>
            <a:r>
              <a:rPr lang="en-US" sz="2000" err="1">
                <a:sym typeface="Wingdings" panose="05000000000000000000" pitchFamily="2" charset="2"/>
              </a:rPr>
              <a:t>Tụy</a:t>
            </a:r>
            <a:r>
              <a:rPr lang="en-US" sz="2000">
                <a:sym typeface="Wingdings" panose="05000000000000000000" pitchFamily="2" charset="2"/>
              </a:rPr>
              <a:t> </a:t>
            </a:r>
            <a:r>
              <a:rPr lang="en-US" sz="2000" err="1">
                <a:sym typeface="Wingdings" panose="05000000000000000000" pitchFamily="2" charset="2"/>
              </a:rPr>
              <a:t>không</a:t>
            </a:r>
            <a:r>
              <a:rPr lang="en-US" sz="2000">
                <a:sym typeface="Wingdings" panose="05000000000000000000" pitchFamily="2" charset="2"/>
              </a:rPr>
              <a:t> to, </a:t>
            </a:r>
            <a:r>
              <a:rPr lang="en-US" sz="2000" err="1">
                <a:sym typeface="Wingdings" panose="05000000000000000000" pitchFamily="2" charset="2"/>
              </a:rPr>
              <a:t>cấu</a:t>
            </a:r>
            <a:r>
              <a:rPr lang="en-US" sz="2000">
                <a:sym typeface="Wingdings" panose="05000000000000000000" pitchFamily="2" charset="2"/>
              </a:rPr>
              <a:t> </a:t>
            </a:r>
            <a:r>
              <a:rPr lang="en-US" sz="2000" err="1">
                <a:sym typeface="Wingdings" panose="05000000000000000000" pitchFamily="2" charset="2"/>
              </a:rPr>
              <a:t>trúc</a:t>
            </a:r>
            <a:r>
              <a:rPr lang="en-US" sz="2000">
                <a:sym typeface="Wingdings" panose="05000000000000000000" pitchFamily="2" charset="2"/>
              </a:rPr>
              <a:t> </a:t>
            </a:r>
            <a:r>
              <a:rPr lang="en-US" sz="2000" err="1">
                <a:sym typeface="Wingdings" panose="05000000000000000000" pitchFamily="2" charset="2"/>
              </a:rPr>
              <a:t>đồng</a:t>
            </a:r>
            <a:r>
              <a:rPr lang="en-US" sz="2000">
                <a:sym typeface="Wingdings" panose="05000000000000000000" pitchFamily="2" charset="2"/>
              </a:rPr>
              <a:t> </a:t>
            </a:r>
            <a:r>
              <a:rPr lang="en-US" sz="2000" err="1">
                <a:sym typeface="Wingdings" panose="05000000000000000000" pitchFamily="2" charset="2"/>
              </a:rPr>
              <a:t>nhất</a:t>
            </a:r>
            <a:r>
              <a:rPr lang="en-US" sz="2000">
                <a:sym typeface="Wingdings" panose="05000000000000000000" pitchFamily="2" charset="2"/>
              </a:rPr>
              <a:t>  </a:t>
            </a:r>
            <a:r>
              <a:rPr lang="en-US" sz="2000" err="1">
                <a:sym typeface="Wingdings" panose="05000000000000000000" pitchFamily="2" charset="2"/>
              </a:rPr>
              <a:t>Loại</a:t>
            </a:r>
            <a:r>
              <a:rPr lang="en-US" sz="2000">
                <a:sym typeface="Wingdings" panose="05000000000000000000" pitchFamily="2" charset="2"/>
              </a:rPr>
              <a:t> </a:t>
            </a:r>
            <a:r>
              <a:rPr lang="en-US" sz="2000" err="1">
                <a:sym typeface="Wingdings" panose="05000000000000000000" pitchFamily="2" charset="2"/>
              </a:rPr>
              <a:t>trừ</a:t>
            </a:r>
            <a:r>
              <a:rPr lang="en-US" sz="2000">
                <a:sym typeface="Wingdings" panose="05000000000000000000" pitchFamily="2" charset="2"/>
              </a:rPr>
              <a:t> </a:t>
            </a:r>
            <a:r>
              <a:rPr lang="en-US" sz="2000" err="1">
                <a:sym typeface="Wingdings" panose="05000000000000000000" pitchFamily="2" charset="2"/>
              </a:rPr>
              <a:t>nguyên</a:t>
            </a:r>
            <a:r>
              <a:rPr lang="en-US" sz="2000">
                <a:sym typeface="Wingdings" panose="05000000000000000000" pitchFamily="2" charset="2"/>
              </a:rPr>
              <a:t> </a:t>
            </a:r>
            <a:r>
              <a:rPr lang="en-US" sz="2000" err="1">
                <a:sym typeface="Wingdings" panose="05000000000000000000" pitchFamily="2" charset="2"/>
              </a:rPr>
              <a:t>nhân</a:t>
            </a:r>
            <a:r>
              <a:rPr lang="en-US" sz="2000">
                <a:sym typeface="Wingdings" panose="05000000000000000000" pitchFamily="2" charset="2"/>
              </a:rPr>
              <a:t> </a:t>
            </a:r>
            <a:r>
              <a:rPr lang="en-US" sz="2000" err="1">
                <a:sym typeface="Wingdings" panose="05000000000000000000" pitchFamily="2" charset="2"/>
              </a:rPr>
              <a:t>viêm</a:t>
            </a:r>
            <a:r>
              <a:rPr lang="en-US" sz="2000">
                <a:sym typeface="Wingdings" panose="05000000000000000000" pitchFamily="2" charset="2"/>
              </a:rPr>
              <a:t> </a:t>
            </a:r>
            <a:r>
              <a:rPr lang="en-US" sz="2000" err="1">
                <a:sym typeface="Wingdings" panose="05000000000000000000" pitchFamily="2" charset="2"/>
              </a:rPr>
              <a:t>tụy</a:t>
            </a:r>
            <a:r>
              <a:rPr lang="en-US" sz="2000">
                <a:sym typeface="Wingdings" panose="05000000000000000000" pitchFamily="2" charset="2"/>
              </a:rPr>
              <a:t> </a:t>
            </a:r>
            <a:r>
              <a:rPr lang="en-US" sz="2000" err="1">
                <a:sym typeface="Wingdings" panose="05000000000000000000" pitchFamily="2" charset="2"/>
              </a:rPr>
              <a:t>cấp</a:t>
            </a:r>
            <a:r>
              <a:rPr lang="en-US" sz="2000">
                <a:sym typeface="Wingdings" panose="05000000000000000000" pitchFamily="2" charset="2"/>
              </a:rPr>
              <a:t> (</a:t>
            </a:r>
            <a:r>
              <a:rPr lang="en-US" sz="2000" err="1">
                <a:sym typeface="Wingdings" panose="05000000000000000000" pitchFamily="2" charset="2"/>
              </a:rPr>
              <a:t>loại</a:t>
            </a:r>
            <a:r>
              <a:rPr lang="en-US" sz="2000">
                <a:sym typeface="Wingdings" panose="05000000000000000000" pitchFamily="2" charset="2"/>
              </a:rPr>
              <a:t> 2 </a:t>
            </a:r>
            <a:r>
              <a:rPr lang="en-US" sz="2000" err="1">
                <a:sym typeface="Wingdings" panose="05000000000000000000" pitchFamily="2" charset="2"/>
              </a:rPr>
              <a:t>tiêu</a:t>
            </a:r>
            <a:r>
              <a:rPr lang="en-US" sz="2000">
                <a:sym typeface="Wingdings" panose="05000000000000000000" pitchFamily="2" charset="2"/>
              </a:rPr>
              <a:t> </a:t>
            </a:r>
            <a:r>
              <a:rPr lang="en-US" sz="2000" err="1">
                <a:sym typeface="Wingdings" panose="05000000000000000000" pitchFamily="2" charset="2"/>
              </a:rPr>
              <a:t>chuẩn</a:t>
            </a:r>
            <a:r>
              <a:rPr lang="en-US" sz="2000">
                <a:sym typeface="Wingdings" panose="05000000000000000000" pitchFamily="2" charset="2"/>
              </a:rPr>
              <a:t> </a:t>
            </a:r>
            <a:r>
              <a:rPr lang="en-US" sz="2000" err="1">
                <a:sym typeface="Wingdings" panose="05000000000000000000" pitchFamily="2" charset="2"/>
              </a:rPr>
              <a:t>đau</a:t>
            </a:r>
            <a:r>
              <a:rPr lang="en-US" sz="2000">
                <a:sym typeface="Wingdings" panose="05000000000000000000" pitchFamily="2" charset="2"/>
              </a:rPr>
              <a:t> </a:t>
            </a:r>
            <a:r>
              <a:rPr lang="en-US" sz="2000" err="1">
                <a:sym typeface="Wingdings" panose="05000000000000000000" pitchFamily="2" charset="2"/>
              </a:rPr>
              <a:t>bụng</a:t>
            </a:r>
            <a:r>
              <a:rPr lang="en-US" sz="2000">
                <a:sym typeface="Wingdings" panose="05000000000000000000" pitchFamily="2" charset="2"/>
              </a:rPr>
              <a:t> </a:t>
            </a:r>
            <a:r>
              <a:rPr lang="en-US" sz="2000" err="1">
                <a:sym typeface="Wingdings" panose="05000000000000000000" pitchFamily="2" charset="2"/>
              </a:rPr>
              <a:t>kiểu</a:t>
            </a:r>
            <a:r>
              <a:rPr lang="en-US" sz="2000">
                <a:sym typeface="Wingdings" panose="05000000000000000000" pitchFamily="2" charset="2"/>
              </a:rPr>
              <a:t> </a:t>
            </a:r>
            <a:r>
              <a:rPr lang="en-US" sz="2000" err="1">
                <a:sym typeface="Wingdings" panose="05000000000000000000" pitchFamily="2" charset="2"/>
              </a:rPr>
              <a:t>tụy</a:t>
            </a:r>
            <a:r>
              <a:rPr lang="en-US" sz="2000">
                <a:sym typeface="Wingdings" panose="05000000000000000000" pitchFamily="2" charset="2"/>
              </a:rPr>
              <a:t> + </a:t>
            </a:r>
            <a:r>
              <a:rPr lang="en-US" sz="2000" err="1">
                <a:sym typeface="Wingdings" panose="05000000000000000000" pitchFamily="2" charset="2"/>
              </a:rPr>
              <a:t>hình</a:t>
            </a:r>
            <a:r>
              <a:rPr lang="en-US" sz="2000">
                <a:sym typeface="Wingdings" panose="05000000000000000000" pitchFamily="2" charset="2"/>
              </a:rPr>
              <a:t> </a:t>
            </a:r>
            <a:r>
              <a:rPr lang="en-US" sz="2000" err="1">
                <a:sym typeface="Wingdings" panose="05000000000000000000" pitchFamily="2" charset="2"/>
              </a:rPr>
              <a:t>ảnh</a:t>
            </a:r>
            <a:r>
              <a:rPr lang="en-US" sz="2000">
                <a:sym typeface="Wingdings" panose="05000000000000000000" pitchFamily="2" charset="2"/>
              </a:rPr>
              <a:t> </a:t>
            </a:r>
            <a:r>
              <a:rPr lang="en-US" sz="2000" err="1">
                <a:sym typeface="Wingdings" panose="05000000000000000000" pitchFamily="2" charset="2"/>
              </a:rPr>
              <a:t>học</a:t>
            </a:r>
            <a:r>
              <a:rPr lang="en-US" sz="2000">
                <a:sym typeface="Wingdings" panose="05000000000000000000" pitchFamily="2" charset="2"/>
              </a:rPr>
              <a:t>)</a:t>
            </a:r>
            <a:endParaRPr lang="en-US" sz="2000"/>
          </a:p>
        </p:txBody>
      </p:sp>
      <p:pic>
        <p:nvPicPr>
          <p:cNvPr id="5" name="Content Placeholder 4">
            <a:extLst>
              <a:ext uri="{FF2B5EF4-FFF2-40B4-BE49-F238E27FC236}">
                <a16:creationId xmlns:a16="http://schemas.microsoft.com/office/drawing/2014/main" id="{534996F7-F5C6-878C-D9D2-284BE4786964}"/>
              </a:ext>
            </a:extLst>
          </p:cNvPr>
          <p:cNvPicPr>
            <a:picLocks noChangeAspect="1"/>
          </p:cNvPicPr>
          <p:nvPr/>
        </p:nvPicPr>
        <p:blipFill>
          <a:blip r:embed="rId3"/>
          <a:stretch>
            <a:fillRect/>
          </a:stretch>
        </p:blipFill>
        <p:spPr>
          <a:xfrm>
            <a:off x="5642653" y="294640"/>
            <a:ext cx="6437587" cy="6024880"/>
          </a:xfrm>
          <a:prstGeom prst="rect">
            <a:avLst/>
          </a:prstGeom>
        </p:spPr>
      </p:pic>
    </p:spTree>
    <p:extLst>
      <p:ext uri="{BB962C8B-B14F-4D97-AF65-F5344CB8AC3E}">
        <p14:creationId xmlns:p14="http://schemas.microsoft.com/office/powerpoint/2010/main" val="3629194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1CAE-04C8-1183-820D-39715AC5EA0B}"/>
              </a:ext>
            </a:extLst>
          </p:cNvPr>
          <p:cNvSpPr>
            <a:spLocks noGrp="1"/>
          </p:cNvSpPr>
          <p:nvPr>
            <p:ph type="title"/>
          </p:nvPr>
        </p:nvSpPr>
        <p:spPr>
          <a:xfrm>
            <a:off x="996275" y="570602"/>
            <a:ext cx="5996619" cy="2226076"/>
          </a:xfrm>
        </p:spPr>
        <p:txBody>
          <a:bodyPr vert="horz" lIns="91440" tIns="45720" rIns="91440" bIns="45720" rtlCol="0" anchor="ctr">
            <a:normAutofit/>
          </a:bodyPr>
          <a:lstStyle/>
          <a:p>
            <a:pPr>
              <a:lnSpc>
                <a:spcPct val="90000"/>
              </a:lnSpc>
            </a:pPr>
            <a:r>
              <a:rPr lang="en-US" sz="5000" kern="1200">
                <a:solidFill>
                  <a:schemeClr val="tx2"/>
                </a:solidFill>
                <a:latin typeface="+mj-lt"/>
                <a:ea typeface="+mj-ea"/>
                <a:cs typeface="+mj-cs"/>
              </a:rPr>
              <a:t>X. KẾT QUẢ CLS (CT scan </a:t>
            </a:r>
            <a:r>
              <a:rPr lang="en-US" sz="5000" kern="1200" err="1">
                <a:solidFill>
                  <a:schemeClr val="tx2"/>
                </a:solidFill>
                <a:latin typeface="+mj-lt"/>
                <a:ea typeface="+mj-ea"/>
                <a:cs typeface="+mj-cs"/>
              </a:rPr>
              <a:t>bụng</a:t>
            </a:r>
            <a:r>
              <a:rPr lang="en-US" sz="5000" kern="1200">
                <a:solidFill>
                  <a:schemeClr val="tx2"/>
                </a:solidFill>
                <a:latin typeface="+mj-lt"/>
                <a:ea typeface="+mj-ea"/>
                <a:cs typeface="+mj-cs"/>
              </a:rPr>
              <a:t> </a:t>
            </a:r>
            <a:r>
              <a:rPr lang="en-US" sz="5000" kern="1200" err="1">
                <a:solidFill>
                  <a:schemeClr val="tx2"/>
                </a:solidFill>
                <a:latin typeface="+mj-lt"/>
                <a:ea typeface="+mj-ea"/>
                <a:cs typeface="+mj-cs"/>
              </a:rPr>
              <a:t>có</a:t>
            </a:r>
            <a:r>
              <a:rPr lang="en-US" sz="5000" kern="1200">
                <a:solidFill>
                  <a:schemeClr val="tx2"/>
                </a:solidFill>
                <a:latin typeface="+mj-lt"/>
                <a:ea typeface="+mj-ea"/>
                <a:cs typeface="+mj-cs"/>
              </a:rPr>
              <a:t> </a:t>
            </a:r>
            <a:r>
              <a:rPr lang="en-US" sz="5000" kern="1200" err="1">
                <a:solidFill>
                  <a:schemeClr val="tx2"/>
                </a:solidFill>
                <a:latin typeface="+mj-lt"/>
                <a:ea typeface="+mj-ea"/>
                <a:cs typeface="+mj-cs"/>
              </a:rPr>
              <a:t>cản</a:t>
            </a:r>
            <a:r>
              <a:rPr lang="en-US" sz="5000" kern="1200">
                <a:solidFill>
                  <a:schemeClr val="tx2"/>
                </a:solidFill>
                <a:latin typeface="+mj-lt"/>
                <a:ea typeface="+mj-ea"/>
                <a:cs typeface="+mj-cs"/>
              </a:rPr>
              <a:t> </a:t>
            </a:r>
            <a:r>
              <a:rPr lang="en-US" sz="5000" kern="1200" err="1">
                <a:solidFill>
                  <a:schemeClr val="tx2"/>
                </a:solidFill>
                <a:latin typeface="+mj-lt"/>
                <a:ea typeface="+mj-ea"/>
                <a:cs typeface="+mj-cs"/>
              </a:rPr>
              <a:t>quang</a:t>
            </a:r>
            <a:r>
              <a:rPr lang="en-US" sz="5000" kern="1200">
                <a:solidFill>
                  <a:schemeClr val="tx2"/>
                </a:solidFill>
                <a:latin typeface="+mj-lt"/>
                <a:ea typeface="+mj-ea"/>
                <a:cs typeface="+mj-cs"/>
              </a:rPr>
              <a:t>)</a:t>
            </a:r>
          </a:p>
        </p:txBody>
      </p:sp>
      <p:pic>
        <p:nvPicPr>
          <p:cNvPr id="5" name="Content Placeholder 4" descr="A picture containing text&#10;&#10;Description automatically generated">
            <a:extLst>
              <a:ext uri="{FF2B5EF4-FFF2-40B4-BE49-F238E27FC236}">
                <a16:creationId xmlns:a16="http://schemas.microsoft.com/office/drawing/2014/main" id="{CF72A875-4B2F-D5F8-E776-502408AD967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435" r="5809" b="2"/>
          <a:stretch/>
        </p:blipFill>
        <p:spPr>
          <a:xfrm>
            <a:off x="187777" y="2921365"/>
            <a:ext cx="5897259" cy="3919694"/>
          </a:xfrm>
          <a:prstGeom prst="rect">
            <a:avLst/>
          </a:prstGeom>
        </p:spPr>
      </p:pic>
      <p:pic>
        <p:nvPicPr>
          <p:cNvPr id="7" name="Picture 6" descr="A close-up of the moon&#10;&#10;Description automatically generated with low confidence">
            <a:extLst>
              <a:ext uri="{FF2B5EF4-FFF2-40B4-BE49-F238E27FC236}">
                <a16:creationId xmlns:a16="http://schemas.microsoft.com/office/drawing/2014/main" id="{C999BDCC-236E-5F59-CC16-96D8ED2A8A7D}"/>
              </a:ext>
            </a:extLst>
          </p:cNvPr>
          <p:cNvPicPr>
            <a:picLocks noChangeAspect="1"/>
          </p:cNvPicPr>
          <p:nvPr/>
        </p:nvPicPr>
        <p:blipFill rotWithShape="1">
          <a:blip r:embed="rId4">
            <a:extLst>
              <a:ext uri="{28A0092B-C50C-407E-A947-70E740481C1C}">
                <a14:useLocalDpi xmlns:a14="http://schemas.microsoft.com/office/drawing/2010/main" val="0"/>
              </a:ext>
            </a:extLst>
          </a:blip>
          <a:srcRect l="6639" r="6851" b="-1"/>
          <a:stretch/>
        </p:blipFill>
        <p:spPr>
          <a:xfrm>
            <a:off x="6096000" y="2938306"/>
            <a:ext cx="5897259" cy="3919694"/>
          </a:xfrm>
          <a:prstGeom prst="rect">
            <a:avLst/>
          </a:prstGeom>
        </p:spPr>
      </p:pic>
      <p:cxnSp>
        <p:nvCxnSpPr>
          <p:cNvPr id="9" name="Straight Arrow Connector 8">
            <a:extLst>
              <a:ext uri="{FF2B5EF4-FFF2-40B4-BE49-F238E27FC236}">
                <a16:creationId xmlns:a16="http://schemas.microsoft.com/office/drawing/2014/main" id="{90FC5B4B-B13A-062B-F683-1EF45E38FFDA}"/>
              </a:ext>
            </a:extLst>
          </p:cNvPr>
          <p:cNvCxnSpPr/>
          <p:nvPr/>
        </p:nvCxnSpPr>
        <p:spPr>
          <a:xfrm>
            <a:off x="1652718" y="4061323"/>
            <a:ext cx="388945" cy="35827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1AF8FC1-EB58-F87E-B090-E0E1A2707E1D}"/>
              </a:ext>
            </a:extLst>
          </p:cNvPr>
          <p:cNvCxnSpPr/>
          <p:nvPr/>
        </p:nvCxnSpPr>
        <p:spPr>
          <a:xfrm>
            <a:off x="7829499" y="4186122"/>
            <a:ext cx="338780" cy="23347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20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D115-1C9A-21D2-E6A1-30F6A13BFDAB}"/>
              </a:ext>
            </a:extLst>
          </p:cNvPr>
          <p:cNvSpPr>
            <a:spLocks noGrp="1"/>
          </p:cNvSpPr>
          <p:nvPr>
            <p:ph type="title"/>
          </p:nvPr>
        </p:nvSpPr>
        <p:spPr>
          <a:xfrm>
            <a:off x="996275" y="156477"/>
            <a:ext cx="10190071" cy="1515091"/>
          </a:xfrm>
        </p:spPr>
        <p:txBody>
          <a:bodyPr vert="horz" lIns="91440" tIns="45720" rIns="91440" bIns="45720" rtlCol="0" anchor="b">
            <a:normAutofit/>
          </a:bodyPr>
          <a:lstStyle/>
          <a:p>
            <a:pPr algn="ctr"/>
            <a:endParaRPr lang="en-US" sz="5400" kern="1200">
              <a:solidFill>
                <a:srgbClr val="FFFFFF"/>
              </a:solidFill>
              <a:latin typeface="+mj-lt"/>
              <a:ea typeface="+mj-ea"/>
              <a:cs typeface="+mj-cs"/>
            </a:endParaRPr>
          </a:p>
        </p:txBody>
      </p:sp>
      <p:pic>
        <p:nvPicPr>
          <p:cNvPr id="5" name="Content Placeholder 4" descr="A close-up of the moon&#10;&#10;Description automatically generated with low confidence">
            <a:extLst>
              <a:ext uri="{FF2B5EF4-FFF2-40B4-BE49-F238E27FC236}">
                <a16:creationId xmlns:a16="http://schemas.microsoft.com/office/drawing/2014/main" id="{5AFAEBE3-3A21-034D-6360-7912081ACD32}"/>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t="438" r="-1" b="-1"/>
          <a:stretch/>
        </p:blipFill>
        <p:spPr>
          <a:xfrm>
            <a:off x="20" y="10"/>
            <a:ext cx="12188932" cy="6856614"/>
          </a:xfrm>
          <a:prstGeom prst="rect">
            <a:avLst/>
          </a:prstGeom>
        </p:spPr>
      </p:pic>
    </p:spTree>
    <p:extLst>
      <p:ext uri="{BB962C8B-B14F-4D97-AF65-F5344CB8AC3E}">
        <p14:creationId xmlns:p14="http://schemas.microsoft.com/office/powerpoint/2010/main" val="2215615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26F1-6949-CBF3-290E-6F0BCB3DAA6F}"/>
              </a:ext>
            </a:extLst>
          </p:cNvPr>
          <p:cNvSpPr>
            <a:spLocks noGrp="1"/>
          </p:cNvSpPr>
          <p:nvPr>
            <p:ph type="title"/>
          </p:nvPr>
        </p:nvSpPr>
        <p:spPr>
          <a:xfrm>
            <a:off x="1198182" y="559813"/>
            <a:ext cx="3988369" cy="2236864"/>
          </a:xfrm>
        </p:spPr>
        <p:txBody>
          <a:bodyPr>
            <a:normAutofit/>
          </a:bodyPr>
          <a:lstStyle/>
          <a:p>
            <a:r>
              <a:rPr lang="vi-VN">
                <a:latin typeface="Times New Roman"/>
                <a:cs typeface="Times New Roman"/>
              </a:rPr>
              <a:t>X. </a:t>
            </a:r>
            <a:r>
              <a:rPr lang="en-US">
                <a:latin typeface="Times New Roman"/>
                <a:cs typeface="Times New Roman"/>
              </a:rPr>
              <a:t>KẾT QUẢ CLS:</a:t>
            </a:r>
            <a:endParaRPr lang="en-US"/>
          </a:p>
        </p:txBody>
      </p:sp>
      <p:sp>
        <p:nvSpPr>
          <p:cNvPr id="9" name="Content Placeholder 8">
            <a:extLst>
              <a:ext uri="{FF2B5EF4-FFF2-40B4-BE49-F238E27FC236}">
                <a16:creationId xmlns:a16="http://schemas.microsoft.com/office/drawing/2014/main" id="{E22F8647-96A6-DBC3-DD6B-3C07E9410A08}"/>
              </a:ext>
            </a:extLst>
          </p:cNvPr>
          <p:cNvSpPr>
            <a:spLocks noGrp="1"/>
          </p:cNvSpPr>
          <p:nvPr>
            <p:ph idx="1"/>
          </p:nvPr>
        </p:nvSpPr>
        <p:spPr>
          <a:xfrm>
            <a:off x="281793" y="2362589"/>
            <a:ext cx="4892075" cy="4154244"/>
          </a:xfrm>
        </p:spPr>
        <p:txBody>
          <a:bodyPr>
            <a:normAutofit/>
          </a:bodyPr>
          <a:lstStyle/>
          <a:p>
            <a:r>
              <a:rPr lang="en-US" sz="2200" dirty="0" err="1"/>
              <a:t>Túi</a:t>
            </a:r>
            <a:r>
              <a:rPr lang="en-US" sz="2200" dirty="0"/>
              <a:t> </a:t>
            </a:r>
            <a:r>
              <a:rPr lang="en-US" sz="2200" dirty="0" err="1"/>
              <a:t>mật</a:t>
            </a:r>
            <a:r>
              <a:rPr lang="en-US" sz="2200" dirty="0"/>
              <a:t> </a:t>
            </a:r>
            <a:r>
              <a:rPr lang="en-US" sz="2200" dirty="0" err="1"/>
              <a:t>căng</a:t>
            </a:r>
            <a:r>
              <a:rPr lang="en-US" sz="2200" dirty="0"/>
              <a:t> </a:t>
            </a:r>
            <a:r>
              <a:rPr lang="en-US" sz="2200" dirty="0" err="1"/>
              <a:t>thành</a:t>
            </a:r>
            <a:r>
              <a:rPr lang="en-US" sz="2200" dirty="0"/>
              <a:t> </a:t>
            </a:r>
            <a:r>
              <a:rPr lang="en-US" sz="2200" dirty="0" err="1"/>
              <a:t>dày</a:t>
            </a:r>
            <a:r>
              <a:rPr lang="en-US" sz="2200" dirty="0"/>
              <a:t>, </a:t>
            </a:r>
            <a:r>
              <a:rPr lang="en-US" sz="2200" dirty="0" err="1"/>
              <a:t>thâm</a:t>
            </a:r>
            <a:r>
              <a:rPr lang="en-US" sz="2200" dirty="0"/>
              <a:t> </a:t>
            </a:r>
            <a:r>
              <a:rPr lang="en-US" sz="2200" dirty="0" err="1"/>
              <a:t>nhiễm</a:t>
            </a:r>
            <a:r>
              <a:rPr lang="en-US" sz="2200" dirty="0"/>
              <a:t> </a:t>
            </a:r>
            <a:r>
              <a:rPr lang="en-US" sz="2200" dirty="0" err="1"/>
              <a:t>mỡ</a:t>
            </a:r>
            <a:r>
              <a:rPr lang="en-US" sz="2200" dirty="0"/>
              <a:t> </a:t>
            </a:r>
            <a:r>
              <a:rPr lang="en-US" sz="2200" dirty="0" err="1"/>
              <a:t>kèm</a:t>
            </a:r>
            <a:r>
              <a:rPr lang="en-US" sz="2200" dirty="0"/>
              <a:t> </a:t>
            </a:r>
            <a:r>
              <a:rPr lang="en-US" sz="2200" dirty="0" err="1"/>
              <a:t>ít</a:t>
            </a:r>
            <a:r>
              <a:rPr lang="en-US" sz="2200" dirty="0"/>
              <a:t> </a:t>
            </a:r>
            <a:r>
              <a:rPr lang="en-US" sz="2200" dirty="0" err="1"/>
              <a:t>dịch</a:t>
            </a:r>
            <a:r>
              <a:rPr lang="en-US" sz="2200" dirty="0"/>
              <a:t> </a:t>
            </a:r>
            <a:r>
              <a:rPr lang="en-US" sz="2200" dirty="0" err="1"/>
              <a:t>xung</a:t>
            </a:r>
            <a:r>
              <a:rPr lang="en-US" sz="2200" dirty="0"/>
              <a:t> </a:t>
            </a:r>
            <a:r>
              <a:rPr lang="en-US" sz="2200" dirty="0" err="1"/>
              <a:t>quanh</a:t>
            </a:r>
            <a:r>
              <a:rPr lang="en-US" sz="2200" dirty="0"/>
              <a:t>, </a:t>
            </a:r>
            <a:r>
              <a:rPr lang="en-US" sz="2200" dirty="0" err="1"/>
              <a:t>rối</a:t>
            </a:r>
            <a:r>
              <a:rPr lang="en-US" sz="2200" dirty="0"/>
              <a:t> </a:t>
            </a:r>
            <a:r>
              <a:rPr lang="en-US" sz="2200" dirty="0" err="1"/>
              <a:t>loạn</a:t>
            </a:r>
            <a:r>
              <a:rPr lang="en-US" sz="2200" dirty="0"/>
              <a:t> </a:t>
            </a:r>
            <a:r>
              <a:rPr lang="en-US" sz="2200" dirty="0" err="1"/>
              <a:t>tưới</a:t>
            </a:r>
            <a:r>
              <a:rPr lang="en-US" sz="2200" dirty="0"/>
              <a:t> </a:t>
            </a:r>
            <a:r>
              <a:rPr lang="en-US" sz="2200" dirty="0" err="1"/>
              <a:t>máu</a:t>
            </a:r>
            <a:r>
              <a:rPr lang="en-US" sz="2200" dirty="0"/>
              <a:t> </a:t>
            </a:r>
            <a:r>
              <a:rPr lang="en-US" sz="2200" dirty="0" err="1"/>
              <a:t>gan</a:t>
            </a:r>
            <a:r>
              <a:rPr lang="en-US" sz="2200" dirty="0"/>
              <a:t> </a:t>
            </a:r>
            <a:r>
              <a:rPr lang="en-US" sz="2200" dirty="0" err="1"/>
              <a:t>vùng</a:t>
            </a:r>
            <a:r>
              <a:rPr lang="en-US" sz="2200" dirty="0"/>
              <a:t> </a:t>
            </a:r>
            <a:r>
              <a:rPr lang="en-US" sz="2200" dirty="0" err="1"/>
              <a:t>giường</a:t>
            </a:r>
            <a:r>
              <a:rPr lang="en-US" sz="2200" dirty="0"/>
              <a:t> </a:t>
            </a:r>
            <a:r>
              <a:rPr lang="en-US" sz="2200" dirty="0" err="1"/>
              <a:t>túi</a:t>
            </a:r>
            <a:r>
              <a:rPr lang="en-US" sz="2200" dirty="0"/>
              <a:t> </a:t>
            </a:r>
            <a:r>
              <a:rPr lang="en-US" sz="2200" dirty="0" err="1"/>
              <a:t>mật</a:t>
            </a:r>
            <a:r>
              <a:rPr lang="en-US" sz="2200" dirty="0"/>
              <a:t> (</a:t>
            </a:r>
            <a:r>
              <a:rPr lang="en-US" sz="2200" dirty="0" err="1"/>
              <a:t>tăng</a:t>
            </a:r>
            <a:r>
              <a:rPr lang="en-US" sz="2200" dirty="0"/>
              <a:t> </a:t>
            </a:r>
            <a:r>
              <a:rPr lang="en-US" sz="2200" dirty="0" err="1"/>
              <a:t>tưới</a:t>
            </a:r>
            <a:r>
              <a:rPr lang="en-US" sz="2200" dirty="0"/>
              <a:t> </a:t>
            </a:r>
            <a:r>
              <a:rPr lang="en-US" sz="2200" dirty="0" err="1"/>
              <a:t>máu</a:t>
            </a:r>
            <a:r>
              <a:rPr lang="en-US" sz="2200" dirty="0"/>
              <a:t>?) </a:t>
            </a:r>
            <a:r>
              <a:rPr lang="en-US" sz="2200" dirty="0">
                <a:sym typeface="Wingdings" panose="05000000000000000000" pitchFamily="2" charset="2"/>
              </a:rPr>
              <a:t> </a:t>
            </a:r>
            <a:r>
              <a:rPr lang="en-US" sz="2200" dirty="0" err="1">
                <a:sym typeface="Wingdings" panose="05000000000000000000" pitchFamily="2" charset="2"/>
              </a:rPr>
              <a:t>Viêm</a:t>
            </a:r>
            <a:r>
              <a:rPr lang="en-US" sz="2200" dirty="0">
                <a:sym typeface="Wingdings" panose="05000000000000000000" pitchFamily="2" charset="2"/>
              </a:rPr>
              <a:t> </a:t>
            </a:r>
            <a:r>
              <a:rPr lang="en-US" sz="2200" dirty="0" err="1">
                <a:sym typeface="Wingdings" panose="05000000000000000000" pitchFamily="2" charset="2"/>
              </a:rPr>
              <a:t>túi</a:t>
            </a:r>
            <a:r>
              <a:rPr lang="en-US" sz="2200" dirty="0">
                <a:sym typeface="Wingdings" panose="05000000000000000000" pitchFamily="2" charset="2"/>
              </a:rPr>
              <a:t> </a:t>
            </a:r>
            <a:r>
              <a:rPr lang="en-US" sz="2200" dirty="0" err="1">
                <a:sym typeface="Wingdings" panose="05000000000000000000" pitchFamily="2" charset="2"/>
              </a:rPr>
              <a:t>mật</a:t>
            </a:r>
            <a:r>
              <a:rPr lang="en-US" sz="2200" dirty="0">
                <a:sym typeface="Wingdings" panose="05000000000000000000" pitchFamily="2" charset="2"/>
              </a:rPr>
              <a:t> </a:t>
            </a:r>
            <a:r>
              <a:rPr lang="en-US" sz="2200" dirty="0" err="1">
                <a:sym typeface="Wingdings" panose="05000000000000000000" pitchFamily="2" charset="2"/>
              </a:rPr>
              <a:t>cấp</a:t>
            </a:r>
            <a:endParaRPr lang="en-US" sz="2200" dirty="0">
              <a:sym typeface="Wingdings" panose="05000000000000000000" pitchFamily="2" charset="2"/>
            </a:endParaRPr>
          </a:p>
          <a:p>
            <a:r>
              <a:rPr lang="en-US" sz="2200" dirty="0" err="1">
                <a:sym typeface="Wingdings" panose="05000000000000000000" pitchFamily="2" charset="2"/>
              </a:rPr>
              <a:t>Túi</a:t>
            </a:r>
            <a:r>
              <a:rPr lang="en-US" sz="2200" dirty="0">
                <a:sym typeface="Wingdings" panose="05000000000000000000" pitchFamily="2" charset="2"/>
              </a:rPr>
              <a:t> </a:t>
            </a:r>
            <a:r>
              <a:rPr lang="en-US" sz="2200" dirty="0" err="1">
                <a:sym typeface="Wingdings" panose="05000000000000000000" pitchFamily="2" charset="2"/>
              </a:rPr>
              <a:t>mật</a:t>
            </a:r>
            <a:r>
              <a:rPr lang="en-US" sz="2200" dirty="0">
                <a:sym typeface="Wingdings" panose="05000000000000000000" pitchFamily="2" charset="2"/>
              </a:rPr>
              <a:t> </a:t>
            </a:r>
            <a:r>
              <a:rPr lang="en-US" sz="2200" dirty="0" err="1">
                <a:sym typeface="Wingdings" panose="05000000000000000000" pitchFamily="2" charset="2"/>
              </a:rPr>
              <a:t>bắt</a:t>
            </a:r>
            <a:r>
              <a:rPr lang="en-US" sz="2200" dirty="0">
                <a:sym typeface="Wingdings" panose="05000000000000000000" pitchFamily="2" charset="2"/>
              </a:rPr>
              <a:t> </a:t>
            </a:r>
            <a:r>
              <a:rPr lang="en-US" sz="2200" dirty="0" err="1">
                <a:sym typeface="Wingdings" panose="05000000000000000000" pitchFamily="2" charset="2"/>
              </a:rPr>
              <a:t>thuốc</a:t>
            </a:r>
            <a:r>
              <a:rPr lang="en-US" sz="2200" dirty="0">
                <a:sym typeface="Wingdings" panose="05000000000000000000" pitchFamily="2" charset="2"/>
              </a:rPr>
              <a:t> </a:t>
            </a:r>
            <a:r>
              <a:rPr lang="en-US" sz="2200" dirty="0" err="1">
                <a:sym typeface="Wingdings" panose="05000000000000000000" pitchFamily="2" charset="2"/>
              </a:rPr>
              <a:t>tương</a:t>
            </a:r>
            <a:r>
              <a:rPr lang="en-US" sz="2200" dirty="0">
                <a:sym typeface="Wingdings" panose="05000000000000000000" pitchFamily="2" charset="2"/>
              </a:rPr>
              <a:t> </a:t>
            </a:r>
            <a:r>
              <a:rPr lang="en-US" sz="2200" dirty="0" err="1">
                <a:sym typeface="Wingdings" panose="05000000000000000000" pitchFamily="2" charset="2"/>
              </a:rPr>
              <a:t>phản</a:t>
            </a:r>
            <a:r>
              <a:rPr lang="en-US" sz="2200" dirty="0">
                <a:sym typeface="Wingdings" panose="05000000000000000000" pitchFamily="2" charset="2"/>
              </a:rPr>
              <a:t> </a:t>
            </a:r>
            <a:r>
              <a:rPr lang="en-US" sz="2200" dirty="0" err="1">
                <a:sym typeface="Wingdings" panose="05000000000000000000" pitchFamily="2" charset="2"/>
              </a:rPr>
              <a:t>kém</a:t>
            </a:r>
            <a:r>
              <a:rPr lang="en-US" sz="2200" dirty="0">
                <a:sym typeface="Wingdings" panose="05000000000000000000" pitchFamily="2" charset="2"/>
              </a:rPr>
              <a:t>  </a:t>
            </a:r>
            <a:r>
              <a:rPr lang="en-US" sz="2200" dirty="0" err="1">
                <a:sym typeface="Wingdings" panose="05000000000000000000" pitchFamily="2" charset="2"/>
              </a:rPr>
              <a:t>Nghĩ</a:t>
            </a:r>
            <a:r>
              <a:rPr lang="en-US" sz="2200" dirty="0">
                <a:sym typeface="Wingdings" panose="05000000000000000000" pitchFamily="2" charset="2"/>
              </a:rPr>
              <a:t> </a:t>
            </a:r>
            <a:r>
              <a:rPr lang="en-US" sz="2200" dirty="0" err="1">
                <a:sym typeface="Wingdings" panose="05000000000000000000" pitchFamily="2" charset="2"/>
              </a:rPr>
              <a:t>viêm</a:t>
            </a:r>
            <a:r>
              <a:rPr lang="en-US" sz="2200" dirty="0">
                <a:sym typeface="Wingdings" panose="05000000000000000000" pitchFamily="2" charset="2"/>
              </a:rPr>
              <a:t> </a:t>
            </a:r>
            <a:r>
              <a:rPr lang="en-US" sz="2200" dirty="0" err="1">
                <a:sym typeface="Wingdings" panose="05000000000000000000" pitchFamily="2" charset="2"/>
              </a:rPr>
              <a:t>túi</a:t>
            </a:r>
            <a:r>
              <a:rPr lang="en-US" sz="2200" dirty="0">
                <a:sym typeface="Wingdings" panose="05000000000000000000" pitchFamily="2" charset="2"/>
              </a:rPr>
              <a:t> </a:t>
            </a:r>
            <a:r>
              <a:rPr lang="en-US" sz="2200" dirty="0" err="1">
                <a:sym typeface="Wingdings" panose="05000000000000000000" pitchFamily="2" charset="2"/>
              </a:rPr>
              <a:t>mật</a:t>
            </a:r>
            <a:r>
              <a:rPr lang="en-US" sz="2200" dirty="0">
                <a:sym typeface="Wingdings" panose="05000000000000000000" pitchFamily="2" charset="2"/>
              </a:rPr>
              <a:t> </a:t>
            </a:r>
            <a:r>
              <a:rPr lang="en-US" sz="2200" dirty="0" err="1">
                <a:sym typeface="Wingdings" panose="05000000000000000000" pitchFamily="2" charset="2"/>
              </a:rPr>
              <a:t>hoại</a:t>
            </a:r>
            <a:r>
              <a:rPr lang="en-US" sz="2200" dirty="0">
                <a:sym typeface="Wingdings" panose="05000000000000000000" pitchFamily="2" charset="2"/>
              </a:rPr>
              <a:t> </a:t>
            </a:r>
            <a:r>
              <a:rPr lang="en-US" sz="2200" dirty="0" err="1">
                <a:sym typeface="Wingdings" panose="05000000000000000000" pitchFamily="2" charset="2"/>
              </a:rPr>
              <a:t>tử</a:t>
            </a:r>
            <a:endParaRPr lang="en-US" sz="2200" dirty="0"/>
          </a:p>
        </p:txBody>
      </p:sp>
      <p:pic>
        <p:nvPicPr>
          <p:cNvPr id="5" name="Content Placeholder 4">
            <a:extLst>
              <a:ext uri="{FF2B5EF4-FFF2-40B4-BE49-F238E27FC236}">
                <a16:creationId xmlns:a16="http://schemas.microsoft.com/office/drawing/2014/main" id="{4693A947-0161-79C9-AA48-3AD3641D6447}"/>
              </a:ext>
            </a:extLst>
          </p:cNvPr>
          <p:cNvPicPr>
            <a:picLocks noChangeAspect="1"/>
          </p:cNvPicPr>
          <p:nvPr/>
        </p:nvPicPr>
        <p:blipFill>
          <a:blip r:embed="rId3"/>
          <a:stretch>
            <a:fillRect/>
          </a:stretch>
        </p:blipFill>
        <p:spPr>
          <a:xfrm>
            <a:off x="5354866" y="1229360"/>
            <a:ext cx="6705053" cy="4883727"/>
          </a:xfrm>
          <a:prstGeom prst="rect">
            <a:avLst/>
          </a:prstGeom>
        </p:spPr>
      </p:pic>
    </p:spTree>
    <p:extLst>
      <p:ext uri="{BB962C8B-B14F-4D97-AF65-F5344CB8AC3E}">
        <p14:creationId xmlns:p14="http://schemas.microsoft.com/office/powerpoint/2010/main" val="1566413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19DD-7D91-6CF4-5A83-4679CCB1C384}"/>
              </a:ext>
            </a:extLst>
          </p:cNvPr>
          <p:cNvSpPr>
            <a:spLocks noGrp="1"/>
          </p:cNvSpPr>
          <p:nvPr>
            <p:ph type="title"/>
          </p:nvPr>
        </p:nvSpPr>
        <p:spPr/>
        <p:txBody>
          <a:bodyPr/>
          <a:lstStyle/>
          <a:p>
            <a:r>
              <a:rPr lang="vi-VN"/>
              <a:t>XII. CHẨN ĐOÁN XÁC ĐỊNH</a:t>
            </a:r>
            <a:endParaRPr lang="en-US"/>
          </a:p>
        </p:txBody>
      </p:sp>
      <p:sp>
        <p:nvSpPr>
          <p:cNvPr id="3" name="Content Placeholder 2">
            <a:extLst>
              <a:ext uri="{FF2B5EF4-FFF2-40B4-BE49-F238E27FC236}">
                <a16:creationId xmlns:a16="http://schemas.microsoft.com/office/drawing/2014/main" id="{A08E33AF-0E82-C1FC-0946-12B2A8B450D2}"/>
              </a:ext>
            </a:extLst>
          </p:cNvPr>
          <p:cNvSpPr>
            <a:spLocks noGrp="1"/>
          </p:cNvSpPr>
          <p:nvPr>
            <p:ph idx="1"/>
          </p:nvPr>
        </p:nvSpPr>
        <p:spPr/>
        <p:txBody>
          <a:bodyPr/>
          <a:lstStyle/>
          <a:p>
            <a:pPr marL="0" indent="0">
              <a:buNone/>
            </a:pPr>
            <a:endParaRPr lang="en-US" sz="3600" b="1">
              <a:latin typeface="Arial"/>
              <a:cs typeface="Arial"/>
            </a:endParaRPr>
          </a:p>
          <a:p>
            <a:pPr marL="0" indent="0">
              <a:buNone/>
            </a:pPr>
            <a:r>
              <a:rPr lang="vi-VN" sz="3600" b="1">
                <a:latin typeface="Arial"/>
                <a:cs typeface="Arial"/>
              </a:rPr>
              <a:t>Viêm </a:t>
            </a:r>
            <a:r>
              <a:rPr lang="vi-VN" sz="3600" b="1" err="1">
                <a:latin typeface="Arial"/>
                <a:cs typeface="Arial"/>
              </a:rPr>
              <a:t>túi</a:t>
            </a:r>
            <a:r>
              <a:rPr lang="vi-VN" sz="3600" b="1">
                <a:latin typeface="Arial"/>
                <a:cs typeface="Arial"/>
              </a:rPr>
              <a:t> </a:t>
            </a:r>
            <a:r>
              <a:rPr lang="vi-VN" sz="3600" b="1" err="1">
                <a:latin typeface="Arial"/>
                <a:cs typeface="Arial"/>
              </a:rPr>
              <a:t>mật</a:t>
            </a:r>
            <a:r>
              <a:rPr lang="vi-VN" sz="3600" b="1">
                <a:latin typeface="Arial"/>
                <a:cs typeface="Arial"/>
              </a:rPr>
              <a:t> </a:t>
            </a:r>
            <a:r>
              <a:rPr lang="en-US" sz="3600" b="1" err="1">
                <a:latin typeface="Arial"/>
                <a:cs typeface="Arial"/>
              </a:rPr>
              <a:t>hoại</a:t>
            </a:r>
            <a:r>
              <a:rPr lang="en-US" sz="3600" b="1">
                <a:latin typeface="Arial"/>
                <a:cs typeface="Arial"/>
              </a:rPr>
              <a:t> </a:t>
            </a:r>
            <a:r>
              <a:rPr lang="en-US" sz="3600" b="1" err="1">
                <a:latin typeface="Arial"/>
                <a:cs typeface="Arial"/>
              </a:rPr>
              <a:t>tử</a:t>
            </a:r>
            <a:r>
              <a:rPr lang="en-US" sz="3600" b="1">
                <a:latin typeface="Arial"/>
                <a:cs typeface="Arial"/>
              </a:rPr>
              <a:t> </a:t>
            </a:r>
            <a:r>
              <a:rPr lang="vi-VN" sz="3600" b="1">
                <a:latin typeface="Arial"/>
                <a:cs typeface="Arial"/>
              </a:rPr>
              <a:t>do </a:t>
            </a:r>
            <a:r>
              <a:rPr lang="vi-VN" sz="3600" b="1" err="1">
                <a:latin typeface="Arial"/>
                <a:cs typeface="Arial"/>
              </a:rPr>
              <a:t>sỏi</a:t>
            </a:r>
            <a:r>
              <a:rPr lang="vi-VN" sz="3600" b="1">
                <a:latin typeface="Arial"/>
                <a:cs typeface="Arial"/>
              </a:rPr>
              <a:t> – </a:t>
            </a:r>
            <a:r>
              <a:rPr lang="en-US" sz="3600" b="1">
                <a:latin typeface="Arial"/>
                <a:cs typeface="Arial"/>
              </a:rPr>
              <a:t>ĐTĐ type 2</a:t>
            </a:r>
            <a:endParaRPr lang="vi-VN" sz="3600" b="1">
              <a:ea typeface="+mn-lt"/>
              <a:cs typeface="+mn-lt"/>
            </a:endParaRPr>
          </a:p>
          <a:p>
            <a:endParaRPr lang="en-US"/>
          </a:p>
        </p:txBody>
      </p:sp>
    </p:spTree>
    <p:extLst>
      <p:ext uri="{BB962C8B-B14F-4D97-AF65-F5344CB8AC3E}">
        <p14:creationId xmlns:p14="http://schemas.microsoft.com/office/powerpoint/2010/main" val="707620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BEF4-B610-3830-38B6-06CF33BFD3F9}"/>
              </a:ext>
            </a:extLst>
          </p:cNvPr>
          <p:cNvSpPr>
            <a:spLocks noGrp="1"/>
          </p:cNvSpPr>
          <p:nvPr>
            <p:ph type="title"/>
          </p:nvPr>
        </p:nvSpPr>
        <p:spPr/>
        <p:txBody>
          <a:bodyPr/>
          <a:lstStyle/>
          <a:p>
            <a:r>
              <a:rPr lang="vi-VN"/>
              <a:t>XIII. ĐIỀU TRỊ</a:t>
            </a:r>
            <a:endParaRPr lang="en-US"/>
          </a:p>
        </p:txBody>
      </p:sp>
      <p:sp>
        <p:nvSpPr>
          <p:cNvPr id="3" name="Content Placeholder 2">
            <a:extLst>
              <a:ext uri="{FF2B5EF4-FFF2-40B4-BE49-F238E27FC236}">
                <a16:creationId xmlns:a16="http://schemas.microsoft.com/office/drawing/2014/main" id="{56D78BD9-C894-865A-BE06-D09EAFD63369}"/>
              </a:ext>
            </a:extLst>
          </p:cNvPr>
          <p:cNvSpPr>
            <a:spLocks noGrp="1"/>
          </p:cNvSpPr>
          <p:nvPr>
            <p:ph idx="1"/>
          </p:nvPr>
        </p:nvSpPr>
        <p:spPr/>
        <p:txBody>
          <a:bodyPr/>
          <a:lstStyle/>
          <a:p>
            <a:pPr marL="0" indent="0">
              <a:buNone/>
            </a:pPr>
            <a:r>
              <a:rPr lang="en-US" sz="2800" dirty="0" err="1">
                <a:ea typeface="+mn-lt"/>
                <a:cs typeface="+mn-lt"/>
              </a:rPr>
              <a:t>Nguyên</a:t>
            </a:r>
            <a:r>
              <a:rPr lang="en-US" sz="2800" dirty="0">
                <a:ea typeface="+mn-lt"/>
                <a:cs typeface="+mn-lt"/>
              </a:rPr>
              <a:t> </a:t>
            </a:r>
            <a:r>
              <a:rPr lang="en-US" sz="2800" dirty="0" err="1">
                <a:ea typeface="+mn-lt"/>
                <a:cs typeface="+mn-lt"/>
              </a:rPr>
              <a:t>tắc</a:t>
            </a:r>
            <a:r>
              <a:rPr lang="en-US" sz="2800" dirty="0">
                <a:ea typeface="+mn-lt"/>
                <a:cs typeface="+mn-lt"/>
              </a:rPr>
              <a:t>: </a:t>
            </a:r>
            <a:r>
              <a:rPr lang="en-US" sz="2800" dirty="0" err="1">
                <a:ea typeface="+mn-lt"/>
                <a:cs typeface="+mn-lt"/>
              </a:rPr>
              <a:t>Kháng</a:t>
            </a:r>
            <a:r>
              <a:rPr lang="en-US" sz="2800" dirty="0">
                <a:ea typeface="+mn-lt"/>
                <a:cs typeface="+mn-lt"/>
              </a:rPr>
              <a:t> </a:t>
            </a:r>
            <a:r>
              <a:rPr lang="en-US" sz="2800" dirty="0" err="1">
                <a:ea typeface="+mn-lt"/>
                <a:cs typeface="+mn-lt"/>
              </a:rPr>
              <a:t>sinh</a:t>
            </a:r>
            <a:r>
              <a:rPr lang="en-US" sz="2800" dirty="0">
                <a:ea typeface="+mn-lt"/>
                <a:cs typeface="+mn-lt"/>
              </a:rPr>
              <a:t> </a:t>
            </a:r>
            <a:r>
              <a:rPr lang="en-US" sz="2800" dirty="0" err="1">
                <a:ea typeface="+mn-lt"/>
                <a:cs typeface="+mn-lt"/>
              </a:rPr>
              <a:t>và</a:t>
            </a:r>
            <a:r>
              <a:rPr lang="en-US" sz="2800" dirty="0">
                <a:ea typeface="+mn-lt"/>
                <a:cs typeface="+mn-lt"/>
              </a:rPr>
              <a:t> </a:t>
            </a:r>
            <a:r>
              <a:rPr lang="en-US" sz="2800" dirty="0" err="1">
                <a:ea typeface="+mn-lt"/>
                <a:cs typeface="+mn-lt"/>
              </a:rPr>
              <a:t>điều</a:t>
            </a:r>
            <a:r>
              <a:rPr lang="en-US" sz="2800" dirty="0">
                <a:ea typeface="+mn-lt"/>
                <a:cs typeface="+mn-lt"/>
              </a:rPr>
              <a:t> </a:t>
            </a:r>
            <a:r>
              <a:rPr lang="en-US" sz="2800" dirty="0" err="1">
                <a:ea typeface="+mn-lt"/>
                <a:cs typeface="+mn-lt"/>
              </a:rPr>
              <a:t>trị</a:t>
            </a:r>
            <a:r>
              <a:rPr lang="en-US" sz="2800" dirty="0">
                <a:ea typeface="+mn-lt"/>
                <a:cs typeface="+mn-lt"/>
              </a:rPr>
              <a:t> </a:t>
            </a:r>
            <a:r>
              <a:rPr lang="en-US" sz="2800" dirty="0" err="1">
                <a:ea typeface="+mn-lt"/>
                <a:cs typeface="+mn-lt"/>
              </a:rPr>
              <a:t>nâng</a:t>
            </a:r>
            <a:r>
              <a:rPr lang="en-US" sz="2800" dirty="0">
                <a:ea typeface="+mn-lt"/>
                <a:cs typeface="+mn-lt"/>
              </a:rPr>
              <a:t> </a:t>
            </a:r>
            <a:r>
              <a:rPr lang="en-US" sz="2800" dirty="0" err="1">
                <a:ea typeface="+mn-lt"/>
                <a:cs typeface="+mn-lt"/>
              </a:rPr>
              <a:t>đỡ</a:t>
            </a:r>
            <a:endParaRPr lang="en-US" sz="2800" dirty="0">
              <a:ea typeface="+mn-lt"/>
              <a:cs typeface="+mn-lt"/>
            </a:endParaRPr>
          </a:p>
          <a:p>
            <a:r>
              <a:rPr lang="en-US" sz="2800" dirty="0" err="1">
                <a:ea typeface="+mn-lt"/>
                <a:cs typeface="+mn-lt"/>
              </a:rPr>
              <a:t>Giảm</a:t>
            </a:r>
            <a:r>
              <a:rPr lang="en-US" sz="2800" dirty="0">
                <a:ea typeface="+mn-lt"/>
                <a:cs typeface="+mn-lt"/>
              </a:rPr>
              <a:t> </a:t>
            </a:r>
            <a:r>
              <a:rPr lang="en-US" sz="2800" dirty="0" err="1">
                <a:ea typeface="+mn-lt"/>
                <a:cs typeface="+mn-lt"/>
              </a:rPr>
              <a:t>đau</a:t>
            </a:r>
            <a:r>
              <a:rPr lang="en-US" sz="2800" dirty="0">
                <a:ea typeface="+mn-lt"/>
                <a:cs typeface="+mn-lt"/>
              </a:rPr>
              <a:t>: Paracetamol</a:t>
            </a:r>
          </a:p>
          <a:p>
            <a:r>
              <a:rPr lang="en-US" sz="2800" dirty="0" err="1">
                <a:ea typeface="+mn-lt"/>
                <a:cs typeface="+mn-lt"/>
              </a:rPr>
              <a:t>Kháng</a:t>
            </a:r>
            <a:r>
              <a:rPr lang="en-US" sz="2800" dirty="0">
                <a:ea typeface="+mn-lt"/>
                <a:cs typeface="+mn-lt"/>
              </a:rPr>
              <a:t> </a:t>
            </a:r>
            <a:r>
              <a:rPr lang="en-US" sz="2800" dirty="0" err="1">
                <a:ea typeface="+mn-lt"/>
                <a:cs typeface="+mn-lt"/>
              </a:rPr>
              <a:t>sinh</a:t>
            </a:r>
            <a:endParaRPr lang="en-US" dirty="0"/>
          </a:p>
          <a:p>
            <a:r>
              <a:rPr lang="en-US" sz="2800" dirty="0" err="1">
                <a:ea typeface="+mn-lt"/>
                <a:cs typeface="+mn-lt"/>
              </a:rPr>
              <a:t>Nâng</a:t>
            </a:r>
            <a:r>
              <a:rPr lang="en-US" sz="2800" dirty="0">
                <a:ea typeface="+mn-lt"/>
                <a:cs typeface="+mn-lt"/>
              </a:rPr>
              <a:t> </a:t>
            </a:r>
            <a:r>
              <a:rPr lang="en-US" sz="2800" dirty="0" err="1">
                <a:ea typeface="+mn-lt"/>
                <a:cs typeface="+mn-lt"/>
              </a:rPr>
              <a:t>cao</a:t>
            </a:r>
            <a:r>
              <a:rPr lang="en-US" sz="2800" dirty="0">
                <a:ea typeface="+mn-lt"/>
                <a:cs typeface="+mn-lt"/>
              </a:rPr>
              <a:t> </a:t>
            </a:r>
            <a:r>
              <a:rPr lang="en-US" sz="2800" dirty="0" err="1">
                <a:ea typeface="+mn-lt"/>
                <a:cs typeface="+mn-lt"/>
              </a:rPr>
              <a:t>tổng</a:t>
            </a:r>
            <a:r>
              <a:rPr lang="en-US" sz="2800" dirty="0">
                <a:ea typeface="+mn-lt"/>
                <a:cs typeface="+mn-lt"/>
              </a:rPr>
              <a:t> </a:t>
            </a:r>
            <a:r>
              <a:rPr lang="en-US" sz="2800" dirty="0" err="1">
                <a:ea typeface="+mn-lt"/>
                <a:cs typeface="+mn-lt"/>
              </a:rPr>
              <a:t>trạng</a:t>
            </a:r>
            <a:r>
              <a:rPr lang="en-US" sz="2800" dirty="0">
                <a:ea typeface="+mn-lt"/>
                <a:cs typeface="+mn-lt"/>
              </a:rPr>
              <a:t>: </a:t>
            </a:r>
            <a:r>
              <a:rPr lang="en-US" sz="2800" dirty="0" err="1">
                <a:ea typeface="+mn-lt"/>
                <a:cs typeface="+mn-lt"/>
              </a:rPr>
              <a:t>kiểm</a:t>
            </a:r>
            <a:r>
              <a:rPr lang="en-US" sz="2800" dirty="0">
                <a:ea typeface="+mn-lt"/>
                <a:cs typeface="+mn-lt"/>
              </a:rPr>
              <a:t> </a:t>
            </a:r>
            <a:r>
              <a:rPr lang="en-US" sz="2800" dirty="0" err="1">
                <a:ea typeface="+mn-lt"/>
                <a:cs typeface="+mn-lt"/>
              </a:rPr>
              <a:t>soát</a:t>
            </a:r>
            <a:r>
              <a:rPr lang="en-US" sz="2800" dirty="0">
                <a:ea typeface="+mn-lt"/>
                <a:cs typeface="+mn-lt"/>
              </a:rPr>
              <a:t> </a:t>
            </a:r>
            <a:r>
              <a:rPr lang="en-US" sz="2800" dirty="0" err="1">
                <a:ea typeface="+mn-lt"/>
                <a:cs typeface="+mn-lt"/>
              </a:rPr>
              <a:t>đường</a:t>
            </a:r>
            <a:r>
              <a:rPr lang="en-US" sz="2800" dirty="0">
                <a:ea typeface="+mn-lt"/>
                <a:cs typeface="+mn-lt"/>
              </a:rPr>
              <a:t> </a:t>
            </a:r>
            <a:r>
              <a:rPr lang="en-US" sz="2800" dirty="0" err="1">
                <a:ea typeface="+mn-lt"/>
                <a:cs typeface="+mn-lt"/>
              </a:rPr>
              <a:t>huyết</a:t>
            </a:r>
            <a:r>
              <a:rPr lang="en-US" sz="2800" dirty="0">
                <a:ea typeface="+mn-lt"/>
                <a:cs typeface="+mn-lt"/>
              </a:rPr>
              <a:t>: </a:t>
            </a:r>
            <a:r>
              <a:rPr lang="en-US" sz="2800" dirty="0" err="1">
                <a:ea typeface="+mn-lt"/>
                <a:cs typeface="+mn-lt"/>
              </a:rPr>
              <a:t>bằng</a:t>
            </a:r>
            <a:r>
              <a:rPr lang="en-US" sz="2800" dirty="0">
                <a:ea typeface="+mn-lt"/>
                <a:cs typeface="+mn-lt"/>
              </a:rPr>
              <a:t> insulin</a:t>
            </a:r>
            <a:br>
              <a:rPr lang="en-US" sz="2800" dirty="0">
                <a:ea typeface="+mn-lt"/>
                <a:cs typeface="+mn-lt"/>
              </a:rPr>
            </a:br>
            <a:r>
              <a:rPr lang="en-US" sz="2800" dirty="0" err="1">
                <a:highlight>
                  <a:srgbClr val="FFFF00"/>
                </a:highlight>
                <a:ea typeface="+mn-lt"/>
                <a:cs typeface="+mn-lt"/>
              </a:rPr>
              <a:t>Dịch</a:t>
            </a:r>
            <a:r>
              <a:rPr lang="en-US" sz="2800" dirty="0">
                <a:highlight>
                  <a:srgbClr val="FFFF00"/>
                </a:highlight>
                <a:ea typeface="+mn-lt"/>
                <a:cs typeface="+mn-lt"/>
              </a:rPr>
              <a:t> </a:t>
            </a:r>
            <a:r>
              <a:rPr lang="en-US" sz="2800" dirty="0" err="1">
                <a:highlight>
                  <a:srgbClr val="FFFF00"/>
                </a:highlight>
                <a:ea typeface="+mn-lt"/>
                <a:cs typeface="+mn-lt"/>
              </a:rPr>
              <a:t>truyền</a:t>
            </a:r>
            <a:r>
              <a:rPr lang="en-US" sz="2800" dirty="0">
                <a:highlight>
                  <a:srgbClr val="FFFF00"/>
                </a:highlight>
                <a:ea typeface="+mn-lt"/>
                <a:cs typeface="+mn-lt"/>
              </a:rPr>
              <a:t>? </a:t>
            </a:r>
          </a:p>
          <a:p>
            <a:pPr marL="0" indent="0">
              <a:buNone/>
            </a:pPr>
            <a:r>
              <a:rPr lang="en-US" dirty="0">
                <a:highlight>
                  <a:srgbClr val="FFFF00"/>
                </a:highlight>
                <a:ea typeface="+mn-lt"/>
                <a:cs typeface="+mn-lt"/>
              </a:rPr>
              <a:t> Theo </a:t>
            </a:r>
            <a:r>
              <a:rPr lang="en-US" dirty="0" err="1">
                <a:highlight>
                  <a:srgbClr val="FFFF00"/>
                </a:highlight>
                <a:ea typeface="+mn-lt"/>
                <a:cs typeface="+mn-lt"/>
              </a:rPr>
              <a:t>dõi</a:t>
            </a:r>
            <a:r>
              <a:rPr lang="en-US" dirty="0">
                <a:highlight>
                  <a:srgbClr val="FFFF00"/>
                </a:highlight>
                <a:ea typeface="+mn-lt"/>
                <a:cs typeface="+mn-lt"/>
              </a:rPr>
              <a:t> </a:t>
            </a:r>
            <a:r>
              <a:rPr lang="en-US" dirty="0" err="1">
                <a:highlight>
                  <a:srgbClr val="FFFF00"/>
                </a:highlight>
                <a:ea typeface="+mn-lt"/>
                <a:cs typeface="+mn-lt"/>
              </a:rPr>
              <a:t>hô</a:t>
            </a:r>
            <a:r>
              <a:rPr lang="en-US" dirty="0">
                <a:highlight>
                  <a:srgbClr val="FFFF00"/>
                </a:highlight>
                <a:ea typeface="+mn-lt"/>
                <a:cs typeface="+mn-lt"/>
              </a:rPr>
              <a:t> </a:t>
            </a:r>
            <a:r>
              <a:rPr lang="en-US" dirty="0" err="1">
                <a:highlight>
                  <a:srgbClr val="FFFF00"/>
                </a:highlight>
                <a:ea typeface="+mn-lt"/>
                <a:cs typeface="+mn-lt"/>
              </a:rPr>
              <a:t>hấp</a:t>
            </a:r>
            <a:r>
              <a:rPr lang="en-US" dirty="0">
                <a:highlight>
                  <a:srgbClr val="FFFF00"/>
                </a:highlight>
                <a:ea typeface="+mn-lt"/>
                <a:cs typeface="+mn-lt"/>
              </a:rPr>
              <a:t>, </a:t>
            </a:r>
            <a:r>
              <a:rPr lang="en-US" dirty="0" err="1">
                <a:highlight>
                  <a:srgbClr val="FFFF00"/>
                </a:highlight>
                <a:ea typeface="+mn-lt"/>
                <a:cs typeface="+mn-lt"/>
              </a:rPr>
              <a:t>huyết</a:t>
            </a:r>
            <a:r>
              <a:rPr lang="en-US" dirty="0">
                <a:highlight>
                  <a:srgbClr val="FFFF00"/>
                </a:highlight>
                <a:ea typeface="+mn-lt"/>
                <a:cs typeface="+mn-lt"/>
              </a:rPr>
              <a:t> </a:t>
            </a:r>
            <a:r>
              <a:rPr lang="en-US" dirty="0" err="1">
                <a:highlight>
                  <a:srgbClr val="FFFF00"/>
                </a:highlight>
                <a:ea typeface="+mn-lt"/>
                <a:cs typeface="+mn-lt"/>
              </a:rPr>
              <a:t>động</a:t>
            </a:r>
            <a:r>
              <a:rPr lang="en-US">
                <a:highlight>
                  <a:srgbClr val="FFFF00"/>
                </a:highlight>
                <a:ea typeface="+mn-lt"/>
                <a:cs typeface="+mn-lt"/>
              </a:rPr>
              <a:t>?</a:t>
            </a:r>
          </a:p>
          <a:p>
            <a:pPr marL="0" indent="0">
              <a:buNone/>
            </a:pPr>
            <a:endParaRPr lang="en-US" sz="2800" dirty="0">
              <a:highlight>
                <a:srgbClr val="FFFF00"/>
              </a:highlight>
              <a:ea typeface="+mn-lt"/>
              <a:cs typeface="+mn-lt"/>
            </a:endParaRPr>
          </a:p>
          <a:p>
            <a:r>
              <a:rPr lang="en-US" dirty="0">
                <a:solidFill>
                  <a:srgbClr val="0070C0"/>
                </a:solidFill>
                <a:ea typeface="+mn-lt"/>
                <a:cs typeface="+mn-lt"/>
              </a:rPr>
              <a:t>BN </a:t>
            </a:r>
            <a:r>
              <a:rPr lang="en-US" dirty="0" err="1">
                <a:solidFill>
                  <a:srgbClr val="0070C0"/>
                </a:solidFill>
                <a:ea typeface="+mn-lt"/>
                <a:cs typeface="+mn-lt"/>
              </a:rPr>
              <a:t>nằm</a:t>
            </a:r>
            <a:r>
              <a:rPr lang="en-US" dirty="0">
                <a:solidFill>
                  <a:srgbClr val="0070C0"/>
                </a:solidFill>
                <a:ea typeface="+mn-lt"/>
                <a:cs typeface="+mn-lt"/>
              </a:rPr>
              <a:t> </a:t>
            </a:r>
            <a:r>
              <a:rPr lang="en-US" dirty="0" err="1">
                <a:solidFill>
                  <a:srgbClr val="0070C0"/>
                </a:solidFill>
                <a:ea typeface="+mn-lt"/>
                <a:cs typeface="+mn-lt"/>
              </a:rPr>
              <a:t>cấp</a:t>
            </a:r>
            <a:r>
              <a:rPr lang="en-US" dirty="0">
                <a:solidFill>
                  <a:srgbClr val="0070C0"/>
                </a:solidFill>
                <a:ea typeface="+mn-lt"/>
                <a:cs typeface="+mn-lt"/>
              </a:rPr>
              <a:t> </a:t>
            </a:r>
            <a:r>
              <a:rPr lang="en-US" dirty="0" err="1">
                <a:solidFill>
                  <a:srgbClr val="0070C0"/>
                </a:solidFill>
                <a:ea typeface="+mn-lt"/>
                <a:cs typeface="+mn-lt"/>
              </a:rPr>
              <a:t>cưu</a:t>
            </a:r>
            <a:r>
              <a:rPr lang="en-US" dirty="0">
                <a:solidFill>
                  <a:srgbClr val="0070C0"/>
                </a:solidFill>
                <a:ea typeface="+mn-lt"/>
                <a:cs typeface="+mn-lt"/>
              </a:rPr>
              <a:t>, KS, </a:t>
            </a:r>
            <a:r>
              <a:rPr lang="en-US" dirty="0" err="1">
                <a:solidFill>
                  <a:srgbClr val="0070C0"/>
                </a:solidFill>
                <a:ea typeface="+mn-lt"/>
                <a:cs typeface="+mn-lt"/>
              </a:rPr>
              <a:t>hội</a:t>
            </a:r>
            <a:r>
              <a:rPr lang="en-US" dirty="0">
                <a:solidFill>
                  <a:srgbClr val="0070C0"/>
                </a:solidFill>
                <a:ea typeface="+mn-lt"/>
                <a:cs typeface="+mn-lt"/>
              </a:rPr>
              <a:t> </a:t>
            </a:r>
            <a:r>
              <a:rPr lang="en-US" dirty="0" err="1">
                <a:solidFill>
                  <a:srgbClr val="0070C0"/>
                </a:solidFill>
                <a:ea typeface="+mn-lt"/>
                <a:cs typeface="+mn-lt"/>
              </a:rPr>
              <a:t>chẩn</a:t>
            </a:r>
            <a:r>
              <a:rPr lang="en-US" dirty="0">
                <a:solidFill>
                  <a:srgbClr val="0070C0"/>
                </a:solidFill>
                <a:ea typeface="+mn-lt"/>
                <a:cs typeface="+mn-lt"/>
              </a:rPr>
              <a:t> </a:t>
            </a:r>
            <a:r>
              <a:rPr lang="en-US" dirty="0" err="1">
                <a:solidFill>
                  <a:srgbClr val="0070C0"/>
                </a:solidFill>
                <a:ea typeface="+mn-lt"/>
                <a:cs typeface="+mn-lt"/>
              </a:rPr>
              <a:t>nội</a:t>
            </a:r>
            <a:r>
              <a:rPr lang="en-US" dirty="0">
                <a:solidFill>
                  <a:srgbClr val="0070C0"/>
                </a:solidFill>
                <a:ea typeface="+mn-lt"/>
                <a:cs typeface="+mn-lt"/>
              </a:rPr>
              <a:t> </a:t>
            </a:r>
            <a:r>
              <a:rPr lang="en-US" dirty="0" err="1">
                <a:solidFill>
                  <a:srgbClr val="0070C0"/>
                </a:solidFill>
                <a:ea typeface="+mn-lt"/>
                <a:cs typeface="+mn-lt"/>
              </a:rPr>
              <a:t>tiết</a:t>
            </a:r>
            <a:r>
              <a:rPr lang="en-US" dirty="0">
                <a:solidFill>
                  <a:srgbClr val="0070C0"/>
                </a:solidFill>
                <a:ea typeface="+mn-lt"/>
                <a:cs typeface="+mn-lt"/>
              </a:rPr>
              <a:t> =&gt; </a:t>
            </a:r>
            <a:r>
              <a:rPr lang="en-US" dirty="0" err="1">
                <a:solidFill>
                  <a:srgbClr val="0070C0"/>
                </a:solidFill>
                <a:ea typeface="+mn-lt"/>
                <a:cs typeface="+mn-lt"/>
              </a:rPr>
              <a:t>cho</a:t>
            </a:r>
            <a:r>
              <a:rPr lang="en-US" dirty="0">
                <a:solidFill>
                  <a:srgbClr val="0070C0"/>
                </a:solidFill>
                <a:ea typeface="+mn-lt"/>
                <a:cs typeface="+mn-lt"/>
              </a:rPr>
              <a:t> </a:t>
            </a:r>
            <a:r>
              <a:rPr lang="en-US" dirty="0" err="1">
                <a:solidFill>
                  <a:srgbClr val="0070C0"/>
                </a:solidFill>
                <a:ea typeface="+mn-lt"/>
                <a:cs typeface="+mn-lt"/>
              </a:rPr>
              <a:t>bước</a:t>
            </a:r>
            <a:r>
              <a:rPr lang="en-US" dirty="0">
                <a:solidFill>
                  <a:srgbClr val="0070C0"/>
                </a:solidFill>
                <a:ea typeface="+mn-lt"/>
                <a:cs typeface="+mn-lt"/>
              </a:rPr>
              <a:t> </a:t>
            </a:r>
            <a:r>
              <a:rPr lang="en-US" dirty="0" err="1">
                <a:solidFill>
                  <a:srgbClr val="0070C0"/>
                </a:solidFill>
                <a:ea typeface="+mn-lt"/>
                <a:cs typeface="+mn-lt"/>
              </a:rPr>
              <a:t>đầu</a:t>
            </a:r>
            <a:r>
              <a:rPr lang="en-US" dirty="0">
                <a:solidFill>
                  <a:srgbClr val="0070C0"/>
                </a:solidFill>
                <a:ea typeface="+mn-lt"/>
                <a:cs typeface="+mn-lt"/>
              </a:rPr>
              <a:t> </a:t>
            </a:r>
            <a:r>
              <a:rPr lang="en-US" dirty="0" err="1">
                <a:solidFill>
                  <a:srgbClr val="0070C0"/>
                </a:solidFill>
                <a:ea typeface="+mn-lt"/>
                <a:cs typeface="+mn-lt"/>
              </a:rPr>
              <a:t>của</a:t>
            </a:r>
            <a:r>
              <a:rPr lang="en-US" dirty="0">
                <a:solidFill>
                  <a:srgbClr val="0070C0"/>
                </a:solidFill>
                <a:ea typeface="+mn-lt"/>
                <a:cs typeface="+mn-lt"/>
              </a:rPr>
              <a:t> </a:t>
            </a:r>
            <a:r>
              <a:rPr lang="en-US" dirty="0" err="1">
                <a:solidFill>
                  <a:srgbClr val="0070C0"/>
                </a:solidFill>
                <a:ea typeface="+mn-lt"/>
                <a:cs typeface="+mn-lt"/>
              </a:rPr>
              <a:t>độ</a:t>
            </a:r>
            <a:r>
              <a:rPr lang="en-US" dirty="0">
                <a:solidFill>
                  <a:srgbClr val="0070C0"/>
                </a:solidFill>
                <a:ea typeface="+mn-lt"/>
                <a:cs typeface="+mn-lt"/>
              </a:rPr>
              <a:t> 2</a:t>
            </a:r>
          </a:p>
        </p:txBody>
      </p:sp>
    </p:spTree>
    <p:extLst>
      <p:ext uri="{BB962C8B-B14F-4D97-AF65-F5344CB8AC3E}">
        <p14:creationId xmlns:p14="http://schemas.microsoft.com/office/powerpoint/2010/main" val="4078629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3FB6D1-4F80-1420-CE9D-D2FD2BA412BC}"/>
              </a:ext>
            </a:extLst>
          </p:cNvPr>
          <p:cNvSpPr>
            <a:spLocks noGrp="1"/>
          </p:cNvSpPr>
          <p:nvPr>
            <p:ph idx="1"/>
          </p:nvPr>
        </p:nvSpPr>
        <p:spPr>
          <a:xfrm>
            <a:off x="281793" y="543779"/>
            <a:ext cx="3768301" cy="6133847"/>
          </a:xfrm>
        </p:spPr>
        <p:txBody>
          <a:bodyPr>
            <a:normAutofit/>
          </a:bodyPr>
          <a:lstStyle/>
          <a:p>
            <a:pPr marL="685800" indent="0" rtl="0">
              <a:spcBef>
                <a:spcPts val="600"/>
              </a:spcBef>
              <a:spcAft>
                <a:spcPts val="0"/>
              </a:spcAft>
              <a:buNone/>
            </a:pPr>
            <a:r>
              <a:rPr lang="vi-VN" sz="2000" u="none" strike="noStrike">
                <a:solidFill>
                  <a:srgbClr val="3F3F3F"/>
                </a:solidFill>
                <a:effectLst/>
              </a:rPr>
              <a:t>Nên </a:t>
            </a:r>
            <a:r>
              <a:rPr lang="vi-VN" sz="2000" u="none" strike="noStrike" err="1">
                <a:solidFill>
                  <a:srgbClr val="3F3F3F"/>
                </a:solidFill>
                <a:effectLst/>
              </a:rPr>
              <a:t>sử</a:t>
            </a:r>
            <a:r>
              <a:rPr lang="vi-VN" sz="2000" u="none" strike="noStrike">
                <a:solidFill>
                  <a:srgbClr val="3F3F3F"/>
                </a:solidFill>
                <a:effectLst/>
              </a:rPr>
              <a:t> </a:t>
            </a:r>
            <a:r>
              <a:rPr lang="vi-VN" sz="2000" u="none" strike="noStrike" err="1">
                <a:solidFill>
                  <a:srgbClr val="3F3F3F"/>
                </a:solidFill>
                <a:effectLst/>
              </a:rPr>
              <a:t>dụng</a:t>
            </a:r>
            <a:r>
              <a:rPr lang="vi-VN" sz="2000" u="none" strike="noStrike">
                <a:solidFill>
                  <a:srgbClr val="3F3F3F"/>
                </a:solidFill>
                <a:effectLst/>
              </a:rPr>
              <a:t> </a:t>
            </a:r>
            <a:r>
              <a:rPr lang="vi-VN" sz="2000" u="none" strike="noStrike" err="1">
                <a:solidFill>
                  <a:srgbClr val="3F3F3F"/>
                </a:solidFill>
                <a:effectLst/>
              </a:rPr>
              <a:t>Fluoroquinolones</a:t>
            </a:r>
            <a:r>
              <a:rPr lang="vi-VN" sz="2000" u="none" strike="noStrike">
                <a:solidFill>
                  <a:srgbClr val="3F3F3F"/>
                </a:solidFill>
                <a:effectLst/>
              </a:rPr>
              <a:t> </a:t>
            </a:r>
            <a:r>
              <a:rPr lang="vi-VN" sz="2000" u="none" strike="noStrike" err="1">
                <a:solidFill>
                  <a:srgbClr val="3F3F3F"/>
                </a:solidFill>
                <a:effectLst/>
              </a:rPr>
              <a:t>đối</a:t>
            </a:r>
            <a:r>
              <a:rPr lang="vi-VN" sz="2000" u="none" strike="noStrike">
                <a:solidFill>
                  <a:srgbClr val="3F3F3F"/>
                </a:solidFill>
                <a:effectLst/>
              </a:rPr>
              <a:t> </a:t>
            </a:r>
            <a:r>
              <a:rPr lang="vi-VN" sz="2000" u="none" strike="noStrike" err="1">
                <a:solidFill>
                  <a:srgbClr val="3F3F3F"/>
                </a:solidFill>
                <a:effectLst/>
              </a:rPr>
              <a:t>với</a:t>
            </a:r>
            <a:r>
              <a:rPr lang="vi-VN" sz="2000" u="none" strike="noStrike">
                <a:solidFill>
                  <a:srgbClr val="3F3F3F"/>
                </a:solidFill>
                <a:effectLst/>
              </a:rPr>
              <a:t> </a:t>
            </a:r>
            <a:r>
              <a:rPr lang="vi-VN" sz="2000" u="none" strike="noStrike" err="1">
                <a:solidFill>
                  <a:srgbClr val="3F3F3F"/>
                </a:solidFill>
                <a:effectLst/>
              </a:rPr>
              <a:t>bệnh</a:t>
            </a:r>
            <a:r>
              <a:rPr lang="vi-VN" sz="2000" u="none" strike="noStrike">
                <a:solidFill>
                  <a:srgbClr val="3F3F3F"/>
                </a:solidFill>
                <a:effectLst/>
              </a:rPr>
              <a:t> nhân </a:t>
            </a:r>
            <a:r>
              <a:rPr lang="vi-VN" sz="2000" u="none" strike="noStrike" err="1">
                <a:solidFill>
                  <a:srgbClr val="3F3F3F"/>
                </a:solidFill>
                <a:effectLst/>
              </a:rPr>
              <a:t>bị</a:t>
            </a:r>
            <a:r>
              <a:rPr lang="vi-VN" sz="2000" u="none" strike="noStrike">
                <a:solidFill>
                  <a:srgbClr val="3F3F3F"/>
                </a:solidFill>
                <a:effectLst/>
              </a:rPr>
              <a:t> </a:t>
            </a:r>
            <a:r>
              <a:rPr lang="vi-VN" sz="2000" u="none" strike="noStrike" err="1">
                <a:solidFill>
                  <a:srgbClr val="3F3F3F"/>
                </a:solidFill>
                <a:effectLst/>
              </a:rPr>
              <a:t>dị</a:t>
            </a:r>
            <a:r>
              <a:rPr lang="vi-VN" sz="2000" u="none" strike="noStrike">
                <a:solidFill>
                  <a:srgbClr val="3F3F3F"/>
                </a:solidFill>
                <a:effectLst/>
              </a:rPr>
              <a:t> </a:t>
            </a:r>
            <a:r>
              <a:rPr lang="vi-VN" sz="2000" u="none" strike="noStrike" err="1">
                <a:solidFill>
                  <a:srgbClr val="3F3F3F"/>
                </a:solidFill>
                <a:effectLst/>
              </a:rPr>
              <a:t>ứng</a:t>
            </a:r>
            <a:r>
              <a:rPr lang="vi-VN" sz="2000" u="none" strike="noStrike">
                <a:solidFill>
                  <a:srgbClr val="3F3F3F"/>
                </a:solidFill>
                <a:effectLst/>
              </a:rPr>
              <a:t> </a:t>
            </a:r>
            <a:r>
              <a:rPr lang="el-GR" sz="2000" u="none" strike="noStrike">
                <a:solidFill>
                  <a:srgbClr val="3F3F3F"/>
                </a:solidFill>
                <a:effectLst/>
              </a:rPr>
              <a:t>β ‐ </a:t>
            </a:r>
            <a:r>
              <a:rPr lang="vi-VN" sz="2000" u="none" strike="noStrike" err="1">
                <a:solidFill>
                  <a:srgbClr val="3F3F3F"/>
                </a:solidFill>
                <a:effectLst/>
              </a:rPr>
              <a:t>Lactam</a:t>
            </a:r>
            <a:r>
              <a:rPr lang="vi-VN" sz="2000" u="none" strike="noStrike">
                <a:solidFill>
                  <a:srgbClr val="3F3F3F"/>
                </a:solidFill>
                <a:effectLst/>
              </a:rPr>
              <a:t>.</a:t>
            </a:r>
            <a:endParaRPr lang="vi-VN" sz="2000">
              <a:effectLst/>
            </a:endParaRPr>
          </a:p>
          <a:p>
            <a:pPr marL="685800" indent="0" rtl="0">
              <a:spcBef>
                <a:spcPts val="600"/>
              </a:spcBef>
              <a:spcAft>
                <a:spcPts val="0"/>
              </a:spcAft>
              <a:buNone/>
            </a:pPr>
            <a:r>
              <a:rPr lang="vi-VN" sz="2000" u="none" strike="noStrike" err="1">
                <a:solidFill>
                  <a:srgbClr val="3F3F3F"/>
                </a:solidFill>
                <a:effectLst/>
              </a:rPr>
              <a:t>Nhiều</a:t>
            </a:r>
            <a:r>
              <a:rPr lang="vi-VN" sz="2000" u="none" strike="noStrike">
                <a:solidFill>
                  <a:srgbClr val="3F3F3F"/>
                </a:solidFill>
                <a:effectLst/>
              </a:rPr>
              <a:t> </a:t>
            </a:r>
            <a:r>
              <a:rPr lang="vi-VN" sz="2000" u="none" strike="noStrike" err="1">
                <a:solidFill>
                  <a:srgbClr val="3F3F3F"/>
                </a:solidFill>
                <a:effectLst/>
              </a:rPr>
              <a:t>chủng</a:t>
            </a:r>
            <a:r>
              <a:rPr lang="vi-VN" sz="2000" u="none" strike="noStrike">
                <a:solidFill>
                  <a:srgbClr val="3F3F3F"/>
                </a:solidFill>
                <a:effectLst/>
              </a:rPr>
              <a:t> </a:t>
            </a:r>
            <a:r>
              <a:rPr lang="vi-VN" sz="2000" u="none" strike="noStrike" err="1">
                <a:solidFill>
                  <a:srgbClr val="3F3F3F"/>
                </a:solidFill>
                <a:effectLst/>
              </a:rPr>
              <a:t>Gram</a:t>
            </a:r>
            <a:r>
              <a:rPr lang="vi-VN" sz="2000" u="none" strike="noStrike">
                <a:solidFill>
                  <a:srgbClr val="3F3F3F"/>
                </a:solidFill>
                <a:effectLst/>
              </a:rPr>
              <a:t> âm sinh (ESBL) </a:t>
            </a:r>
            <a:r>
              <a:rPr lang="vi-VN" sz="2000" u="none" strike="noStrike" err="1">
                <a:solidFill>
                  <a:srgbClr val="3F3F3F"/>
                </a:solidFill>
                <a:effectLst/>
              </a:rPr>
              <a:t>có</a:t>
            </a:r>
            <a:r>
              <a:rPr lang="vi-VN" sz="2000" u="none" strike="noStrike">
                <a:solidFill>
                  <a:srgbClr val="3F3F3F"/>
                </a:solidFill>
                <a:effectLst/>
              </a:rPr>
              <a:t> </a:t>
            </a:r>
            <a:r>
              <a:rPr lang="vi-VN" sz="2000" u="none" strike="noStrike" err="1">
                <a:solidFill>
                  <a:srgbClr val="3F3F3F"/>
                </a:solidFill>
                <a:effectLst/>
              </a:rPr>
              <a:t>khả</a:t>
            </a:r>
            <a:r>
              <a:rPr lang="vi-VN" sz="2000" u="none" strike="noStrike">
                <a:solidFill>
                  <a:srgbClr val="3F3F3F"/>
                </a:solidFill>
                <a:effectLst/>
              </a:rPr>
              <a:t> năng </a:t>
            </a:r>
            <a:r>
              <a:rPr lang="vi-VN" sz="2000" u="none" strike="noStrike" err="1">
                <a:solidFill>
                  <a:srgbClr val="3F3F3F"/>
                </a:solidFill>
                <a:effectLst/>
              </a:rPr>
              <a:t>kháng</a:t>
            </a:r>
            <a:r>
              <a:rPr lang="vi-VN" sz="2000" u="none" strike="noStrike">
                <a:solidFill>
                  <a:srgbClr val="3F3F3F"/>
                </a:solidFill>
                <a:effectLst/>
              </a:rPr>
              <a:t> </a:t>
            </a:r>
            <a:r>
              <a:rPr lang="vi-VN" sz="2000" u="none" strike="noStrike" err="1">
                <a:solidFill>
                  <a:srgbClr val="3F3F3F"/>
                </a:solidFill>
                <a:effectLst/>
              </a:rPr>
              <a:t>fluoroquinolon</a:t>
            </a:r>
            <a:r>
              <a:rPr lang="vi-VN" sz="2000" u="none" strike="noStrike">
                <a:solidFill>
                  <a:srgbClr val="3F3F3F"/>
                </a:solidFill>
                <a:effectLst/>
              </a:rPr>
              <a:t> </a:t>
            </a:r>
            <a:br>
              <a:rPr lang="vi-VN" sz="2000">
                <a:effectLst/>
              </a:rPr>
            </a:br>
            <a:endParaRPr lang="en-US" sz="2000">
              <a:effectLst/>
            </a:endParaRPr>
          </a:p>
          <a:p>
            <a:pPr marL="685800" indent="0" rtl="0">
              <a:spcBef>
                <a:spcPts val="600"/>
              </a:spcBef>
              <a:spcAft>
                <a:spcPts val="0"/>
              </a:spcAft>
              <a:buNone/>
            </a:pPr>
            <a:r>
              <a:rPr lang="vi-VN" sz="2000" u="none" strike="noStrike" err="1">
                <a:solidFill>
                  <a:srgbClr val="3F3F3F"/>
                </a:solidFill>
                <a:effectLst/>
              </a:rPr>
              <a:t>Điều</a:t>
            </a:r>
            <a:r>
              <a:rPr lang="vi-VN" sz="2000" u="none" strike="noStrike">
                <a:solidFill>
                  <a:srgbClr val="3F3F3F"/>
                </a:solidFill>
                <a:effectLst/>
              </a:rPr>
              <a:t> </a:t>
            </a:r>
            <a:r>
              <a:rPr lang="vi-VN" sz="2000" u="none" strike="noStrike" err="1">
                <a:solidFill>
                  <a:srgbClr val="3F3F3F"/>
                </a:solidFill>
                <a:effectLst/>
              </a:rPr>
              <a:t>trị</a:t>
            </a:r>
            <a:r>
              <a:rPr lang="vi-VN" sz="2000" u="none" strike="noStrike">
                <a:solidFill>
                  <a:srgbClr val="3F3F3F"/>
                </a:solidFill>
                <a:effectLst/>
              </a:rPr>
              <a:t> </a:t>
            </a:r>
            <a:r>
              <a:rPr lang="vi-VN" sz="2000" u="none" strike="noStrike" err="1">
                <a:solidFill>
                  <a:srgbClr val="3F3F3F"/>
                </a:solidFill>
                <a:effectLst/>
              </a:rPr>
              <a:t>chống</a:t>
            </a:r>
            <a:r>
              <a:rPr lang="vi-VN" sz="2000" u="none" strike="noStrike">
                <a:solidFill>
                  <a:srgbClr val="3F3F3F"/>
                </a:solidFill>
                <a:effectLst/>
              </a:rPr>
              <a:t> </a:t>
            </a:r>
            <a:r>
              <a:rPr lang="vi-VN" sz="2000" u="none" strike="noStrike" err="1">
                <a:solidFill>
                  <a:srgbClr val="3F3F3F"/>
                </a:solidFill>
                <a:effectLst/>
              </a:rPr>
              <a:t>kỵ</a:t>
            </a:r>
            <a:r>
              <a:rPr lang="vi-VN" sz="2000" u="none" strike="noStrike">
                <a:solidFill>
                  <a:srgbClr val="3F3F3F"/>
                </a:solidFill>
                <a:effectLst/>
              </a:rPr>
              <a:t> </a:t>
            </a:r>
            <a:r>
              <a:rPr lang="vi-VN" sz="2000" u="none" strike="noStrike" err="1">
                <a:solidFill>
                  <a:srgbClr val="3F3F3F"/>
                </a:solidFill>
                <a:effectLst/>
              </a:rPr>
              <a:t>khí</a:t>
            </a:r>
            <a:r>
              <a:rPr lang="vi-VN" sz="2000" u="none" strike="noStrike">
                <a:solidFill>
                  <a:srgbClr val="3F3F3F"/>
                </a:solidFill>
                <a:effectLst/>
              </a:rPr>
              <a:t>, bao </a:t>
            </a:r>
            <a:r>
              <a:rPr lang="vi-VN" sz="2000" u="none" strike="noStrike" err="1">
                <a:solidFill>
                  <a:srgbClr val="3F3F3F"/>
                </a:solidFill>
                <a:effectLst/>
              </a:rPr>
              <a:t>gồm</a:t>
            </a:r>
            <a:r>
              <a:rPr lang="vi-VN" sz="2000" u="none" strike="noStrike">
                <a:solidFill>
                  <a:srgbClr val="3F3F3F"/>
                </a:solidFill>
                <a:effectLst/>
              </a:rPr>
              <a:t> </a:t>
            </a:r>
            <a:r>
              <a:rPr lang="vi-VN" sz="2000" u="none" strike="noStrike" err="1">
                <a:solidFill>
                  <a:srgbClr val="3F3F3F"/>
                </a:solidFill>
                <a:effectLst/>
              </a:rPr>
              <a:t>sử</a:t>
            </a:r>
            <a:r>
              <a:rPr lang="vi-VN" sz="2000" u="none" strike="noStrike">
                <a:solidFill>
                  <a:srgbClr val="3F3F3F"/>
                </a:solidFill>
                <a:effectLst/>
              </a:rPr>
              <a:t> </a:t>
            </a:r>
            <a:r>
              <a:rPr lang="vi-VN" sz="2000" u="none" strike="noStrike" err="1">
                <a:solidFill>
                  <a:srgbClr val="3F3F3F"/>
                </a:solidFill>
                <a:effectLst/>
              </a:rPr>
              <a:t>dụng</a:t>
            </a:r>
            <a:r>
              <a:rPr lang="vi-VN" sz="2000" u="none" strike="noStrike">
                <a:solidFill>
                  <a:srgbClr val="3F3F3F"/>
                </a:solidFill>
                <a:effectLst/>
              </a:rPr>
              <a:t> </a:t>
            </a:r>
            <a:r>
              <a:rPr lang="vi-VN" sz="2000" u="none" strike="noStrike" err="1">
                <a:solidFill>
                  <a:srgbClr val="3F3F3F"/>
                </a:solidFill>
                <a:effectLst/>
              </a:rPr>
              <a:t>metronidazole</a:t>
            </a:r>
            <a:r>
              <a:rPr lang="vi-VN" sz="2000" u="none" strike="noStrike">
                <a:solidFill>
                  <a:srgbClr val="3F3F3F"/>
                </a:solidFill>
                <a:effectLst/>
              </a:rPr>
              <a:t>, </a:t>
            </a:r>
            <a:r>
              <a:rPr lang="vi-VN" sz="2000" u="none" strike="noStrike" err="1">
                <a:solidFill>
                  <a:srgbClr val="3F3F3F"/>
                </a:solidFill>
                <a:effectLst/>
              </a:rPr>
              <a:t>tinidazole</a:t>
            </a:r>
            <a:r>
              <a:rPr lang="vi-VN" sz="2000" u="none" strike="noStrike">
                <a:solidFill>
                  <a:srgbClr val="3F3F3F"/>
                </a:solidFill>
                <a:effectLst/>
              </a:rPr>
              <a:t> </a:t>
            </a:r>
            <a:r>
              <a:rPr lang="vi-VN" sz="2000" u="none" strike="noStrike" err="1">
                <a:solidFill>
                  <a:srgbClr val="3F3F3F"/>
                </a:solidFill>
                <a:effectLst/>
              </a:rPr>
              <a:t>hoặc</a:t>
            </a:r>
            <a:r>
              <a:rPr lang="vi-VN" sz="2000" u="none" strike="noStrike">
                <a:solidFill>
                  <a:srgbClr val="3F3F3F"/>
                </a:solidFill>
                <a:effectLst/>
              </a:rPr>
              <a:t> </a:t>
            </a:r>
            <a:r>
              <a:rPr lang="vi-VN" sz="2000" u="none" strike="noStrike" err="1">
                <a:solidFill>
                  <a:srgbClr val="3F3F3F"/>
                </a:solidFill>
                <a:effectLst/>
              </a:rPr>
              <a:t>clindamycin</a:t>
            </a:r>
            <a:r>
              <a:rPr lang="vi-VN" sz="2000" u="none" strike="noStrike">
                <a:solidFill>
                  <a:srgbClr val="3F3F3F"/>
                </a:solidFill>
                <a:effectLst/>
              </a:rPr>
              <a:t>, khi  </a:t>
            </a:r>
            <a:r>
              <a:rPr lang="vi-VN" sz="2000" u="none" strike="noStrike" err="1">
                <a:solidFill>
                  <a:srgbClr val="3F3F3F"/>
                </a:solidFill>
                <a:effectLst/>
              </a:rPr>
              <a:t>có</a:t>
            </a:r>
            <a:r>
              <a:rPr lang="vi-VN" sz="2000" u="none" strike="noStrike">
                <a:solidFill>
                  <a:srgbClr val="3F3F3F"/>
                </a:solidFill>
                <a:effectLst/>
              </a:rPr>
              <a:t> </a:t>
            </a:r>
            <a:r>
              <a:rPr lang="vi-VN" sz="2000" u="none" strike="noStrike" err="1">
                <a:solidFill>
                  <a:srgbClr val="3F3F3F"/>
                </a:solidFill>
                <a:effectLst/>
              </a:rPr>
              <a:t>hiện</a:t>
            </a:r>
            <a:r>
              <a:rPr lang="vi-VN" sz="2000" u="none" strike="noStrike">
                <a:solidFill>
                  <a:srgbClr val="3F3F3F"/>
                </a:solidFill>
                <a:effectLst/>
              </a:rPr>
              <a:t> </a:t>
            </a:r>
            <a:r>
              <a:rPr lang="vi-VN" sz="2000" u="none" strike="noStrike" err="1">
                <a:solidFill>
                  <a:srgbClr val="3F3F3F"/>
                </a:solidFill>
                <a:effectLst/>
              </a:rPr>
              <a:t>tượng</a:t>
            </a:r>
            <a:r>
              <a:rPr lang="vi-VN" sz="2000" u="none" strike="noStrike">
                <a:solidFill>
                  <a:srgbClr val="3F3F3F"/>
                </a:solidFill>
                <a:effectLst/>
              </a:rPr>
              <a:t> </a:t>
            </a:r>
            <a:r>
              <a:rPr lang="vi-VN" sz="2000" u="none" strike="noStrike" err="1">
                <a:solidFill>
                  <a:srgbClr val="3F3F3F"/>
                </a:solidFill>
                <a:effectLst/>
              </a:rPr>
              <a:t>rò</a:t>
            </a:r>
            <a:r>
              <a:rPr lang="vi-VN" sz="2000" u="none" strike="noStrike">
                <a:solidFill>
                  <a:srgbClr val="3F3F3F"/>
                </a:solidFill>
                <a:effectLst/>
              </a:rPr>
              <a:t> </a:t>
            </a:r>
            <a:r>
              <a:rPr lang="vi-VN" sz="2000" u="none" strike="noStrike" err="1">
                <a:solidFill>
                  <a:srgbClr val="3F3F3F"/>
                </a:solidFill>
                <a:effectLst/>
              </a:rPr>
              <a:t>mật-ruột</a:t>
            </a:r>
            <a:r>
              <a:rPr lang="vi-VN" sz="2000" u="none" strike="noStrike">
                <a:solidFill>
                  <a:srgbClr val="3F3F3F"/>
                </a:solidFill>
                <a:effectLst/>
              </a:rPr>
              <a:t>.</a:t>
            </a:r>
            <a:endParaRPr lang="vi-VN" sz="2000" u="none" strike="noStrike">
              <a:solidFill>
                <a:srgbClr val="E48312"/>
              </a:solidFill>
              <a:effectLst/>
            </a:endParaRPr>
          </a:p>
          <a:p>
            <a:endParaRPr lang="en-US" sz="2000"/>
          </a:p>
        </p:txBody>
      </p:sp>
      <p:pic>
        <p:nvPicPr>
          <p:cNvPr id="4" name="Content Placeholder 4">
            <a:extLst>
              <a:ext uri="{FF2B5EF4-FFF2-40B4-BE49-F238E27FC236}">
                <a16:creationId xmlns:a16="http://schemas.microsoft.com/office/drawing/2014/main" id="{95213E1C-8455-685F-EA9A-C19E9C1DBF68}"/>
              </a:ext>
            </a:extLst>
          </p:cNvPr>
          <p:cNvPicPr>
            <a:picLocks noChangeAspect="1"/>
          </p:cNvPicPr>
          <p:nvPr/>
        </p:nvPicPr>
        <p:blipFill rotWithShape="1">
          <a:blip r:embed="rId3"/>
          <a:srcRect r="-1" b="7019"/>
          <a:stretch/>
        </p:blipFill>
        <p:spPr>
          <a:xfrm>
            <a:off x="4229826" y="503140"/>
            <a:ext cx="7860573" cy="5755420"/>
          </a:xfrm>
          <a:prstGeom prst="rect">
            <a:avLst/>
          </a:prstGeom>
        </p:spPr>
      </p:pic>
    </p:spTree>
    <p:extLst>
      <p:ext uri="{BB962C8B-B14F-4D97-AF65-F5344CB8AC3E}">
        <p14:creationId xmlns:p14="http://schemas.microsoft.com/office/powerpoint/2010/main" val="741711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2EAC-A1F9-4E95-9C6C-B8437ADEEF05}"/>
              </a:ext>
            </a:extLst>
          </p:cNvPr>
          <p:cNvSpPr>
            <a:spLocks noGrp="1"/>
          </p:cNvSpPr>
          <p:nvPr>
            <p:ph type="title"/>
          </p:nvPr>
        </p:nvSpPr>
        <p:spPr>
          <a:xfrm>
            <a:off x="513112" y="559813"/>
            <a:ext cx="4673439" cy="2236864"/>
          </a:xfrm>
        </p:spPr>
        <p:txBody>
          <a:bodyPr>
            <a:normAutofit/>
          </a:bodyPr>
          <a:lstStyle/>
          <a:p>
            <a:r>
              <a:rPr lang="vi-VN"/>
              <a:t>XIII. ĐIỀU TRỊ</a:t>
            </a:r>
            <a:endParaRPr lang="en-US"/>
          </a:p>
        </p:txBody>
      </p:sp>
      <p:sp>
        <p:nvSpPr>
          <p:cNvPr id="3" name="Content Placeholder 2">
            <a:extLst>
              <a:ext uri="{FF2B5EF4-FFF2-40B4-BE49-F238E27FC236}">
                <a16:creationId xmlns:a16="http://schemas.microsoft.com/office/drawing/2014/main" id="{EE18DB1F-407D-76D7-176C-F57A4833629B}"/>
              </a:ext>
            </a:extLst>
          </p:cNvPr>
          <p:cNvSpPr>
            <a:spLocks noGrp="1"/>
          </p:cNvSpPr>
          <p:nvPr>
            <p:ph idx="1"/>
          </p:nvPr>
        </p:nvSpPr>
        <p:spPr>
          <a:xfrm>
            <a:off x="281793" y="2426803"/>
            <a:ext cx="4892075" cy="3686284"/>
          </a:xfrm>
        </p:spPr>
        <p:txBody>
          <a:bodyPr>
            <a:normAutofit/>
          </a:bodyPr>
          <a:lstStyle/>
          <a:p>
            <a:r>
              <a:rPr lang="en-US" sz="2600" err="1"/>
              <a:t>Ngoại</a:t>
            </a:r>
            <a:r>
              <a:rPr lang="en-US" sz="2600"/>
              <a:t> khoa: </a:t>
            </a:r>
            <a:r>
              <a:rPr lang="en-US" sz="2600" err="1"/>
              <a:t>Phẫu</a:t>
            </a:r>
            <a:r>
              <a:rPr lang="en-US" sz="2600"/>
              <a:t> </a:t>
            </a:r>
            <a:r>
              <a:rPr lang="en-US" sz="2600" err="1"/>
              <a:t>thuật</a:t>
            </a:r>
            <a:r>
              <a:rPr lang="en-US" sz="2600"/>
              <a:t> </a:t>
            </a:r>
            <a:r>
              <a:rPr lang="en-US" sz="2600" err="1"/>
              <a:t>cắt</a:t>
            </a:r>
            <a:r>
              <a:rPr lang="en-US" sz="2600"/>
              <a:t> </a:t>
            </a:r>
            <a:r>
              <a:rPr lang="en-US" sz="2600" err="1"/>
              <a:t>túi</a:t>
            </a:r>
            <a:r>
              <a:rPr lang="en-US" sz="2600"/>
              <a:t> </a:t>
            </a:r>
            <a:r>
              <a:rPr lang="en-US" sz="2600" err="1"/>
              <a:t>mật</a:t>
            </a:r>
            <a:r>
              <a:rPr lang="en-US" sz="2600"/>
              <a:t> </a:t>
            </a:r>
            <a:r>
              <a:rPr lang="en-US" sz="2600" err="1"/>
              <a:t>nội</a:t>
            </a:r>
            <a:r>
              <a:rPr lang="en-US" sz="2600"/>
              <a:t> soi, </a:t>
            </a:r>
            <a:r>
              <a:rPr lang="en-US" sz="2600" err="1"/>
              <a:t>có</a:t>
            </a:r>
            <a:r>
              <a:rPr lang="en-US" sz="2600"/>
              <a:t> </a:t>
            </a:r>
            <a:r>
              <a:rPr lang="en-US" sz="2600" err="1"/>
              <a:t>thể</a:t>
            </a:r>
            <a:r>
              <a:rPr lang="en-US" sz="2600"/>
              <a:t> </a:t>
            </a:r>
            <a:r>
              <a:rPr lang="en-US" sz="2600" err="1"/>
              <a:t>chuyển</a:t>
            </a:r>
            <a:r>
              <a:rPr lang="en-US" sz="2600"/>
              <a:t> </a:t>
            </a:r>
            <a:r>
              <a:rPr lang="en-US" sz="2600" err="1"/>
              <a:t>mổ</a:t>
            </a:r>
            <a:r>
              <a:rPr lang="en-US" sz="2600"/>
              <a:t> </a:t>
            </a:r>
            <a:r>
              <a:rPr lang="en-US" sz="2600" err="1"/>
              <a:t>mở</a:t>
            </a:r>
            <a:r>
              <a:rPr lang="en-US" sz="2600"/>
              <a:t> </a:t>
            </a:r>
            <a:r>
              <a:rPr lang="en-US" sz="2600" err="1"/>
              <a:t>nếu</a:t>
            </a:r>
            <a:r>
              <a:rPr lang="en-US" sz="2600"/>
              <a:t> </a:t>
            </a:r>
            <a:r>
              <a:rPr lang="en-US" sz="2600" err="1"/>
              <a:t>mổ</a:t>
            </a:r>
            <a:r>
              <a:rPr lang="en-US" sz="2600"/>
              <a:t> </a:t>
            </a:r>
            <a:r>
              <a:rPr lang="en-US" sz="2600" err="1"/>
              <a:t>nội</a:t>
            </a:r>
            <a:r>
              <a:rPr lang="en-US" sz="2600"/>
              <a:t> soi </a:t>
            </a:r>
            <a:r>
              <a:rPr lang="en-US" sz="2600" err="1"/>
              <a:t>khó</a:t>
            </a:r>
            <a:r>
              <a:rPr lang="en-US" sz="2600"/>
              <a:t> </a:t>
            </a:r>
            <a:r>
              <a:rPr lang="en-US" sz="2600" err="1"/>
              <a:t>khăn</a:t>
            </a:r>
            <a:r>
              <a:rPr lang="en-US" sz="2600"/>
              <a:t>.</a:t>
            </a:r>
          </a:p>
        </p:txBody>
      </p:sp>
      <p:pic>
        <p:nvPicPr>
          <p:cNvPr id="5" name="Picture 4">
            <a:extLst>
              <a:ext uri="{FF2B5EF4-FFF2-40B4-BE49-F238E27FC236}">
                <a16:creationId xmlns:a16="http://schemas.microsoft.com/office/drawing/2014/main" id="{4B8E3ACC-3237-5775-2B68-1ECB88542DDD}"/>
              </a:ext>
            </a:extLst>
          </p:cNvPr>
          <p:cNvPicPr>
            <a:picLocks noChangeAspect="1"/>
          </p:cNvPicPr>
          <p:nvPr/>
        </p:nvPicPr>
        <p:blipFill>
          <a:blip r:embed="rId3"/>
          <a:stretch>
            <a:fillRect/>
          </a:stretch>
        </p:blipFill>
        <p:spPr>
          <a:xfrm>
            <a:off x="5602903" y="759722"/>
            <a:ext cx="6387190" cy="5549638"/>
          </a:xfrm>
          <a:prstGeom prst="rect">
            <a:avLst/>
          </a:prstGeom>
        </p:spPr>
      </p:pic>
      <p:sp>
        <p:nvSpPr>
          <p:cNvPr id="4" name="Hộp Văn bản 3">
            <a:extLst>
              <a:ext uri="{FF2B5EF4-FFF2-40B4-BE49-F238E27FC236}">
                <a16:creationId xmlns:a16="http://schemas.microsoft.com/office/drawing/2014/main" id="{FE597155-924C-781D-9D74-72E7A4F48A29}"/>
              </a:ext>
            </a:extLst>
          </p:cNvPr>
          <p:cNvSpPr txBox="1"/>
          <p:nvPr/>
        </p:nvSpPr>
        <p:spPr>
          <a:xfrm>
            <a:off x="407779" y="4664250"/>
            <a:ext cx="3569135" cy="1754326"/>
          </a:xfrm>
          <a:prstGeom prst="rect">
            <a:avLst/>
          </a:prstGeom>
          <a:noFill/>
        </p:spPr>
        <p:txBody>
          <a:bodyPr wrap="square" rtlCol="0">
            <a:spAutoFit/>
          </a:bodyPr>
          <a:lstStyle/>
          <a:p>
            <a:r>
              <a:rPr lang="en-US">
                <a:solidFill>
                  <a:srgbClr val="0070C0"/>
                </a:solidFill>
              </a:rPr>
              <a:t>? Khi nào mổ sởm, khẩn, chương trình</a:t>
            </a:r>
          </a:p>
          <a:p>
            <a:r>
              <a:rPr lang="en-US">
                <a:solidFill>
                  <a:srgbClr val="0070C0"/>
                </a:solidFill>
              </a:rPr>
              <a:t>Ca này:</a:t>
            </a:r>
          </a:p>
          <a:p>
            <a:r>
              <a:rPr lang="en-US">
                <a:solidFill>
                  <a:srgbClr val="0070C0"/>
                </a:solidFill>
              </a:rPr>
              <a:t>Khẩn: trong 24 tiếng</a:t>
            </a:r>
          </a:p>
          <a:p>
            <a:r>
              <a:rPr lang="en-US">
                <a:solidFill>
                  <a:srgbClr val="0070C0"/>
                </a:solidFill>
              </a:rPr>
              <a:t>Sớm: ???</a:t>
            </a:r>
          </a:p>
          <a:p>
            <a:endParaRPr lang="vi-VN">
              <a:solidFill>
                <a:srgbClr val="0070C0"/>
              </a:solidFill>
            </a:endParaRPr>
          </a:p>
        </p:txBody>
      </p:sp>
    </p:spTree>
    <p:extLst>
      <p:ext uri="{BB962C8B-B14F-4D97-AF65-F5344CB8AC3E}">
        <p14:creationId xmlns:p14="http://schemas.microsoft.com/office/powerpoint/2010/main" val="2013095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5" name="Title 1">
            <a:extLst>
              <a:ext uri="{FF2B5EF4-FFF2-40B4-BE49-F238E27FC236}">
                <a16:creationId xmlns:a16="http://schemas.microsoft.com/office/drawing/2014/main" id="{E531C56F-DB3F-5347-C220-15627A70582F}"/>
              </a:ext>
            </a:extLst>
          </p:cNvPr>
          <p:cNvSpPr>
            <a:spLocks noGrp="1"/>
          </p:cNvSpPr>
          <p:nvPr>
            <p:ph type="title"/>
          </p:nvPr>
        </p:nvSpPr>
        <p:spPr>
          <a:xfrm>
            <a:off x="1198182" y="559813"/>
            <a:ext cx="3988369" cy="964187"/>
          </a:xfrm>
        </p:spPr>
        <p:txBody>
          <a:bodyPr>
            <a:normAutofit/>
          </a:bodyPr>
          <a:lstStyle/>
          <a:p>
            <a:endParaRPr lang="en-US"/>
          </a:p>
        </p:txBody>
      </p:sp>
      <p:sp>
        <p:nvSpPr>
          <p:cNvPr id="1196" name="Content Placeholder 1029">
            <a:extLst>
              <a:ext uri="{FF2B5EF4-FFF2-40B4-BE49-F238E27FC236}">
                <a16:creationId xmlns:a16="http://schemas.microsoft.com/office/drawing/2014/main" id="{32A13F34-1FA7-399F-C89C-D77A68DC037D}"/>
              </a:ext>
            </a:extLst>
          </p:cNvPr>
          <p:cNvSpPr>
            <a:spLocks noGrp="1"/>
          </p:cNvSpPr>
          <p:nvPr>
            <p:ph idx="1"/>
          </p:nvPr>
        </p:nvSpPr>
        <p:spPr>
          <a:xfrm>
            <a:off x="1185756" y="1960880"/>
            <a:ext cx="3988112" cy="4152207"/>
          </a:xfrm>
        </p:spPr>
        <p:txBody>
          <a:bodyPr>
            <a:normAutofit/>
          </a:bodyPr>
          <a:lstStyle/>
          <a:p>
            <a:r>
              <a:rPr lang="en-US" sz="2600" err="1"/>
              <a:t>Đánh</a:t>
            </a:r>
            <a:r>
              <a:rPr lang="en-US" sz="2600"/>
              <a:t> </a:t>
            </a:r>
            <a:r>
              <a:rPr lang="en-US" sz="2600" err="1"/>
              <a:t>giá</a:t>
            </a:r>
            <a:r>
              <a:rPr lang="en-US" sz="2600"/>
              <a:t> </a:t>
            </a:r>
            <a:r>
              <a:rPr lang="en-US" sz="2600" err="1"/>
              <a:t>nguy</a:t>
            </a:r>
            <a:r>
              <a:rPr lang="en-US" sz="2600"/>
              <a:t> </a:t>
            </a:r>
            <a:r>
              <a:rPr lang="en-US" sz="2600" err="1"/>
              <a:t>cơ</a:t>
            </a:r>
            <a:r>
              <a:rPr lang="en-US" sz="2600"/>
              <a:t> </a:t>
            </a:r>
            <a:r>
              <a:rPr lang="en-US" sz="2600" err="1"/>
              <a:t>trước</a:t>
            </a:r>
            <a:r>
              <a:rPr lang="en-US" sz="2600"/>
              <a:t> </a:t>
            </a:r>
            <a:r>
              <a:rPr lang="en-US" sz="2600" err="1"/>
              <a:t>mổ</a:t>
            </a:r>
            <a:r>
              <a:rPr lang="en-US" sz="2600"/>
              <a:t> </a:t>
            </a:r>
            <a:r>
              <a:rPr lang="en-US" sz="2600" err="1"/>
              <a:t>theo</a:t>
            </a:r>
            <a:r>
              <a:rPr lang="en-US" sz="2600"/>
              <a:t> </a:t>
            </a:r>
            <a:r>
              <a:rPr lang="en-US" sz="2600" err="1"/>
              <a:t>phân</a:t>
            </a:r>
            <a:r>
              <a:rPr lang="en-US" sz="2600"/>
              <a:t> </a:t>
            </a:r>
            <a:r>
              <a:rPr lang="en-US" sz="2600" err="1"/>
              <a:t>loại</a:t>
            </a:r>
            <a:r>
              <a:rPr lang="en-US" sz="2600"/>
              <a:t> </a:t>
            </a:r>
            <a:r>
              <a:rPr lang="en-US" sz="2600" err="1"/>
              <a:t>tình</a:t>
            </a:r>
            <a:r>
              <a:rPr lang="en-US" sz="2600"/>
              <a:t> </a:t>
            </a:r>
            <a:r>
              <a:rPr lang="en-US" sz="2600" err="1"/>
              <a:t>trạng</a:t>
            </a:r>
            <a:r>
              <a:rPr lang="en-US" sz="2600"/>
              <a:t> </a:t>
            </a:r>
            <a:r>
              <a:rPr lang="en-US" sz="2600" err="1"/>
              <a:t>cơ</a:t>
            </a:r>
            <a:r>
              <a:rPr lang="en-US" sz="2600"/>
              <a:t> </a:t>
            </a:r>
            <a:r>
              <a:rPr lang="en-US" sz="2600" err="1"/>
              <a:t>thể</a:t>
            </a:r>
            <a:r>
              <a:rPr lang="en-US" sz="2600"/>
              <a:t> </a:t>
            </a:r>
            <a:r>
              <a:rPr lang="en-US" sz="2600" err="1"/>
              <a:t>của</a:t>
            </a:r>
            <a:r>
              <a:rPr lang="en-US" sz="2600"/>
              <a:t> </a:t>
            </a:r>
            <a:r>
              <a:rPr lang="en-US" sz="2600" err="1"/>
              <a:t>hội</a:t>
            </a:r>
            <a:r>
              <a:rPr lang="en-US" sz="2600"/>
              <a:t> </a:t>
            </a:r>
            <a:r>
              <a:rPr lang="en-US" sz="2600" err="1"/>
              <a:t>gây</a:t>
            </a:r>
            <a:r>
              <a:rPr lang="en-US" sz="2600"/>
              <a:t> </a:t>
            </a:r>
            <a:r>
              <a:rPr lang="en-US" sz="2600" err="1"/>
              <a:t>mê</a:t>
            </a:r>
            <a:r>
              <a:rPr lang="en-US" sz="2600"/>
              <a:t> </a:t>
            </a:r>
            <a:r>
              <a:rPr lang="en-US" sz="2600" err="1"/>
              <a:t>Mỹ</a:t>
            </a:r>
            <a:r>
              <a:rPr lang="en-US" sz="2600"/>
              <a:t> (ASA: American Society of Anesthesiologist) </a:t>
            </a:r>
          </a:p>
        </p:txBody>
      </p:sp>
      <p:pic>
        <p:nvPicPr>
          <p:cNvPr id="1026" name="Picture 2" descr="5 - Thầy Thuốc Việt Nam">
            <a:extLst>
              <a:ext uri="{FF2B5EF4-FFF2-40B4-BE49-F238E27FC236}">
                <a16:creationId xmlns:a16="http://schemas.microsoft.com/office/drawing/2014/main" id="{35F5406F-32D8-B14A-947E-E1429CF959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90774" y="1320800"/>
            <a:ext cx="6546487" cy="3944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392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8FD15-A067-18D2-6E87-211EAB2ADACA}"/>
              </a:ext>
            </a:extLst>
          </p:cNvPr>
          <p:cNvSpPr>
            <a:spLocks noGrp="1"/>
          </p:cNvSpPr>
          <p:nvPr>
            <p:ph type="title"/>
          </p:nvPr>
        </p:nvSpPr>
        <p:spPr/>
        <p:txBody>
          <a:bodyPr/>
          <a:lstStyle/>
          <a:p>
            <a:r>
              <a:rPr lang="en-US"/>
              <a:t>II. LÝ DO NHẬP VIỆN</a:t>
            </a:r>
          </a:p>
        </p:txBody>
      </p:sp>
      <p:sp>
        <p:nvSpPr>
          <p:cNvPr id="3" name="Content Placeholder 2">
            <a:extLst>
              <a:ext uri="{FF2B5EF4-FFF2-40B4-BE49-F238E27FC236}">
                <a16:creationId xmlns:a16="http://schemas.microsoft.com/office/drawing/2014/main" id="{52FB8DC3-266B-8C71-A4A9-8A289BF400D8}"/>
              </a:ext>
            </a:extLst>
          </p:cNvPr>
          <p:cNvSpPr>
            <a:spLocks noGrp="1"/>
          </p:cNvSpPr>
          <p:nvPr>
            <p:ph idx="1"/>
          </p:nvPr>
        </p:nvSpPr>
        <p:spPr/>
        <p:txBody>
          <a:bodyPr>
            <a:normAutofit/>
          </a:bodyPr>
          <a:lstStyle/>
          <a:p>
            <a:pPr marL="0" indent="0">
              <a:buNone/>
            </a:pPr>
            <a:r>
              <a:rPr lang="en-US" sz="3600" b="1"/>
              <a:t>Đau </a:t>
            </a:r>
            <a:r>
              <a:rPr lang="en-US" sz="3600" b="1" err="1"/>
              <a:t>bụng</a:t>
            </a:r>
            <a:r>
              <a:rPr lang="vi-VN" sz="3600" b="1"/>
              <a:t> thượng vị và hạ sườn P</a:t>
            </a:r>
            <a:endParaRPr lang="en-US" sz="3600" b="1"/>
          </a:p>
        </p:txBody>
      </p:sp>
    </p:spTree>
    <p:extLst>
      <p:ext uri="{BB962C8B-B14F-4D97-AF65-F5344CB8AC3E}">
        <p14:creationId xmlns:p14="http://schemas.microsoft.com/office/powerpoint/2010/main" val="1155313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1D025-C1FC-AC6C-2F9C-0EDE0B1EE230}"/>
              </a:ext>
            </a:extLst>
          </p:cNvPr>
          <p:cNvSpPr>
            <a:spLocks noGrp="1"/>
          </p:cNvSpPr>
          <p:nvPr>
            <p:ph type="title"/>
          </p:nvPr>
        </p:nvSpPr>
        <p:spPr>
          <a:xfrm>
            <a:off x="838200" y="365125"/>
            <a:ext cx="2230120" cy="6169658"/>
          </a:xfrm>
        </p:spPr>
        <p:txBody>
          <a:bodyPr>
            <a:normAutofit/>
          </a:bodyPr>
          <a:lstStyle/>
          <a:p>
            <a:r>
              <a:rPr lang="vi-VN" sz="1600" b="0" i="0">
                <a:solidFill>
                  <a:srgbClr val="000000"/>
                </a:solidFill>
                <a:effectLst/>
                <a:latin typeface="Arial" panose="020B0604020202020204" pitchFamily="34" charset="0"/>
              </a:rPr>
              <a:t>Ở </a:t>
            </a:r>
            <a:r>
              <a:rPr lang="vi-VN" sz="1600" b="0" i="0" err="1">
                <a:solidFill>
                  <a:srgbClr val="000000"/>
                </a:solidFill>
                <a:effectLst/>
                <a:latin typeface="Arial" panose="020B0604020202020204" pitchFamily="34" charset="0"/>
              </a:rPr>
              <a:t>bệnh</a:t>
            </a:r>
            <a:r>
              <a:rPr lang="vi-VN" sz="1600" b="0" i="0">
                <a:solidFill>
                  <a:srgbClr val="000000"/>
                </a:solidFill>
                <a:effectLst/>
                <a:latin typeface="Arial" panose="020B0604020202020204" pitchFamily="34" charset="0"/>
              </a:rPr>
              <a:t> nhân viêm </a:t>
            </a:r>
            <a:r>
              <a:rPr lang="vi-VN" sz="1600" b="0" i="0" err="1">
                <a:solidFill>
                  <a:srgbClr val="000000"/>
                </a:solidFill>
                <a:effectLst/>
                <a:latin typeface="Arial" panose="020B0604020202020204" pitchFamily="34" charset="0"/>
              </a:rPr>
              <a:t>túi</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mật</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cấp</a:t>
            </a:r>
            <a:r>
              <a:rPr lang="vi-VN" sz="1600" b="0" i="0">
                <a:solidFill>
                  <a:srgbClr val="000000"/>
                </a:solidFill>
                <a:effectLst/>
                <a:latin typeface="Arial" panose="020B0604020202020204" pitchFamily="34" charset="0"/>
              </a:rPr>
              <a:t> do </a:t>
            </a:r>
            <a:r>
              <a:rPr lang="vi-VN" sz="1600" b="0" i="0" err="1">
                <a:solidFill>
                  <a:srgbClr val="000000"/>
                </a:solidFill>
                <a:effectLst/>
                <a:latin typeface="Arial" panose="020B0604020202020204" pitchFamily="34" charset="0"/>
              </a:rPr>
              <a:t>sỏi</a:t>
            </a:r>
            <a:r>
              <a:rPr lang="vi-VN" sz="1600" b="0" i="0">
                <a:solidFill>
                  <a:srgbClr val="000000"/>
                </a:solidFill>
                <a:effectLst/>
                <a:latin typeface="Arial" panose="020B0604020202020204" pitchFamily="34" charset="0"/>
              </a:rPr>
              <a:t>, khi nguy cơ </a:t>
            </a:r>
            <a:r>
              <a:rPr lang="vi-VN" sz="1600" b="0" i="0" err="1">
                <a:solidFill>
                  <a:srgbClr val="000000"/>
                </a:solidFill>
                <a:effectLst/>
                <a:latin typeface="Arial" panose="020B0604020202020204" pitchFamily="34" charset="0"/>
              </a:rPr>
              <a:t>phẫu</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thuật</a:t>
            </a:r>
            <a:r>
              <a:rPr lang="vi-VN" sz="1600" b="0" i="0">
                <a:solidFill>
                  <a:srgbClr val="000000"/>
                </a:solidFill>
                <a:effectLst/>
                <a:latin typeface="Arial" panose="020B0604020202020204" pitchFamily="34" charset="0"/>
              </a:rPr>
              <a:t> cao CCI ≥ 6 </a:t>
            </a:r>
            <a:r>
              <a:rPr lang="vi-VN" sz="1600" b="0" i="0" err="1">
                <a:solidFill>
                  <a:srgbClr val="000000"/>
                </a:solidFill>
                <a:effectLst/>
                <a:latin typeface="Arial" panose="020B0604020202020204" pitchFamily="34" charset="0"/>
              </a:rPr>
              <a:t>điểm</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bệnh</a:t>
            </a:r>
            <a:r>
              <a:rPr lang="vi-VN" sz="1600" b="0" i="0">
                <a:solidFill>
                  <a:srgbClr val="000000"/>
                </a:solidFill>
                <a:effectLst/>
                <a:latin typeface="Arial" panose="020B0604020202020204" pitchFamily="34" charset="0"/>
              </a:rPr>
              <a:t> nhân </a:t>
            </a:r>
            <a:r>
              <a:rPr lang="vi-VN" sz="1600" b="0" i="0" err="1">
                <a:solidFill>
                  <a:srgbClr val="000000"/>
                </a:solidFill>
                <a:effectLst/>
                <a:latin typeface="Arial" panose="020B0604020202020204" pitchFamily="34" charset="0"/>
              </a:rPr>
              <a:t>được</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chuyển</a:t>
            </a:r>
            <a:r>
              <a:rPr lang="vi-VN" sz="1600" b="0" i="0">
                <a:solidFill>
                  <a:srgbClr val="000000"/>
                </a:solidFill>
                <a:effectLst/>
                <a:latin typeface="Arial" panose="020B0604020202020204" pitchFamily="34" charset="0"/>
              </a:rPr>
              <a:t> sang </a:t>
            </a:r>
            <a:r>
              <a:rPr lang="vi-VN" sz="1600" b="0" i="0" err="1">
                <a:solidFill>
                  <a:srgbClr val="000000"/>
                </a:solidFill>
                <a:effectLst/>
                <a:latin typeface="Arial" panose="020B0604020202020204" pitchFamily="34" charset="0"/>
              </a:rPr>
              <a:t>chỉ</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định</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dẫn</a:t>
            </a:r>
            <a:r>
              <a:rPr lang="vi-VN" sz="1600" b="0" i="0">
                <a:solidFill>
                  <a:srgbClr val="000000"/>
                </a:solidFill>
                <a:effectLst/>
                <a:latin typeface="Arial" panose="020B0604020202020204" pitchFamily="34" charset="0"/>
              </a:rPr>
              <a:t> lưu </a:t>
            </a:r>
            <a:r>
              <a:rPr lang="vi-VN" sz="1600" b="0" i="0" err="1">
                <a:solidFill>
                  <a:srgbClr val="000000"/>
                </a:solidFill>
                <a:effectLst/>
                <a:latin typeface="Arial" panose="020B0604020202020204" pitchFamily="34" charset="0"/>
              </a:rPr>
              <a:t>túi</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mật</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trường</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hợp</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chống</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chỉ</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định</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dẫn</a:t>
            </a:r>
            <a:r>
              <a:rPr lang="vi-VN" sz="1600" b="0" i="0">
                <a:solidFill>
                  <a:srgbClr val="000000"/>
                </a:solidFill>
                <a:effectLst/>
                <a:latin typeface="Arial" panose="020B0604020202020204" pitchFamily="34" charset="0"/>
              </a:rPr>
              <a:t> lưu </a:t>
            </a:r>
            <a:r>
              <a:rPr lang="vi-VN" sz="1600" b="0" i="0" err="1">
                <a:solidFill>
                  <a:srgbClr val="000000"/>
                </a:solidFill>
                <a:effectLst/>
                <a:latin typeface="Arial" panose="020B0604020202020204" pitchFamily="34" charset="0"/>
              </a:rPr>
              <a:t>túi</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mật</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thì</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bệnh</a:t>
            </a:r>
            <a:r>
              <a:rPr lang="vi-VN" sz="1600" b="0" i="0">
                <a:solidFill>
                  <a:srgbClr val="000000"/>
                </a:solidFill>
                <a:effectLst/>
                <a:latin typeface="Arial" panose="020B0604020202020204" pitchFamily="34" charset="0"/>
              </a:rPr>
              <a:t> nhân </a:t>
            </a:r>
            <a:r>
              <a:rPr lang="vi-VN" sz="1600" b="0" i="0" err="1">
                <a:solidFill>
                  <a:srgbClr val="000000"/>
                </a:solidFill>
                <a:effectLst/>
                <a:latin typeface="Arial" panose="020B0604020202020204" pitchFamily="34" charset="0"/>
              </a:rPr>
              <a:t>sẽ</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chuyển</a:t>
            </a:r>
            <a:r>
              <a:rPr lang="vi-VN" sz="1600" b="0" i="0">
                <a:solidFill>
                  <a:srgbClr val="000000"/>
                </a:solidFill>
                <a:effectLst/>
                <a:latin typeface="Arial" panose="020B0604020202020204" pitchFamily="34" charset="0"/>
              </a:rPr>
              <a:t> sang </a:t>
            </a:r>
            <a:r>
              <a:rPr lang="vi-VN" sz="1600" b="0" i="0" err="1">
                <a:solidFill>
                  <a:srgbClr val="000000"/>
                </a:solidFill>
                <a:effectLst/>
                <a:latin typeface="Arial" panose="020B0604020202020204" pitchFamily="34" charset="0"/>
              </a:rPr>
              <a:t>chỉ</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định</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phẫu</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thuật</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nội</a:t>
            </a:r>
            <a:r>
              <a:rPr lang="vi-VN" sz="1600" b="0" i="0">
                <a:solidFill>
                  <a:srgbClr val="000000"/>
                </a:solidFill>
                <a:effectLst/>
                <a:latin typeface="Arial" panose="020B0604020202020204" pitchFamily="34" charset="0"/>
              </a:rPr>
              <a:t> soi </a:t>
            </a:r>
            <a:r>
              <a:rPr lang="vi-VN" sz="1600" b="0" i="0" err="1">
                <a:solidFill>
                  <a:srgbClr val="000000"/>
                </a:solidFill>
                <a:effectLst/>
                <a:latin typeface="Arial" panose="020B0604020202020204" pitchFamily="34" charset="0"/>
              </a:rPr>
              <a:t>cắt</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túi</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mật</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và</a:t>
            </a:r>
            <a:r>
              <a:rPr lang="vi-VN" sz="1600" b="0" i="0">
                <a:solidFill>
                  <a:srgbClr val="000000"/>
                </a:solidFill>
                <a:effectLst/>
                <a:latin typeface="Arial" panose="020B0604020202020204" pitchFamily="34" charset="0"/>
              </a:rPr>
              <a:t>/</a:t>
            </a:r>
            <a:r>
              <a:rPr lang="vi-VN" sz="1600" b="0" i="0" err="1">
                <a:solidFill>
                  <a:srgbClr val="000000"/>
                </a:solidFill>
                <a:effectLst/>
                <a:latin typeface="Arial" panose="020B0604020202020204" pitchFamily="34" charset="0"/>
              </a:rPr>
              <a:t>hoặc</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mở</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ống</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mật</a:t>
            </a:r>
            <a:r>
              <a:rPr lang="vi-VN" sz="1600" b="0" i="0">
                <a:solidFill>
                  <a:srgbClr val="000000"/>
                </a:solidFill>
                <a:effectLst/>
                <a:latin typeface="Arial" panose="020B0604020202020204" pitchFamily="34" charset="0"/>
              </a:rPr>
              <a:t> </a:t>
            </a:r>
            <a:r>
              <a:rPr lang="vi-VN" sz="1600" b="0" i="0" err="1">
                <a:solidFill>
                  <a:srgbClr val="000000"/>
                </a:solidFill>
                <a:effectLst/>
                <a:latin typeface="Arial" panose="020B0604020202020204" pitchFamily="34" charset="0"/>
              </a:rPr>
              <a:t>chủ</a:t>
            </a:r>
            <a:r>
              <a:rPr lang="vi-VN" sz="1600" b="0" i="0">
                <a:solidFill>
                  <a:srgbClr val="000000"/>
                </a:solidFill>
                <a:effectLst/>
                <a:latin typeface="Arial" panose="020B0604020202020204" pitchFamily="34" charset="0"/>
              </a:rPr>
              <a:t>/ERCP.</a:t>
            </a:r>
            <a:endParaRPr lang="en-US" sz="1600"/>
          </a:p>
        </p:txBody>
      </p:sp>
      <p:pic>
        <p:nvPicPr>
          <p:cNvPr id="5" name="Content Placeholder 4">
            <a:extLst>
              <a:ext uri="{FF2B5EF4-FFF2-40B4-BE49-F238E27FC236}">
                <a16:creationId xmlns:a16="http://schemas.microsoft.com/office/drawing/2014/main" id="{B64D5482-9F28-841A-0A24-5EF919440788}"/>
              </a:ext>
            </a:extLst>
          </p:cNvPr>
          <p:cNvPicPr>
            <a:picLocks noGrp="1" noChangeAspect="1"/>
          </p:cNvPicPr>
          <p:nvPr>
            <p:ph idx="1"/>
          </p:nvPr>
        </p:nvPicPr>
        <p:blipFill>
          <a:blip r:embed="rId2"/>
          <a:stretch>
            <a:fillRect/>
          </a:stretch>
        </p:blipFill>
        <p:spPr>
          <a:xfrm>
            <a:off x="7294744" y="323217"/>
            <a:ext cx="4163648" cy="2976562"/>
          </a:xfrm>
        </p:spPr>
      </p:pic>
      <p:pic>
        <p:nvPicPr>
          <p:cNvPr id="7" name="Picture 6">
            <a:extLst>
              <a:ext uri="{FF2B5EF4-FFF2-40B4-BE49-F238E27FC236}">
                <a16:creationId xmlns:a16="http://schemas.microsoft.com/office/drawing/2014/main" id="{90A91914-33E5-C152-011F-AFF39DFF6610}"/>
              </a:ext>
            </a:extLst>
          </p:cNvPr>
          <p:cNvPicPr>
            <a:picLocks noChangeAspect="1"/>
          </p:cNvPicPr>
          <p:nvPr/>
        </p:nvPicPr>
        <p:blipFill>
          <a:blip r:embed="rId3"/>
          <a:stretch>
            <a:fillRect/>
          </a:stretch>
        </p:blipFill>
        <p:spPr>
          <a:xfrm>
            <a:off x="7294744" y="3299779"/>
            <a:ext cx="4163648" cy="3218180"/>
          </a:xfrm>
          <a:prstGeom prst="rect">
            <a:avLst/>
          </a:prstGeom>
        </p:spPr>
      </p:pic>
      <p:pic>
        <p:nvPicPr>
          <p:cNvPr id="8" name="Picture 7">
            <a:extLst>
              <a:ext uri="{FF2B5EF4-FFF2-40B4-BE49-F238E27FC236}">
                <a16:creationId xmlns:a16="http://schemas.microsoft.com/office/drawing/2014/main" id="{B1C17F1B-D4A2-FF36-7035-BB8AD723AF46}"/>
              </a:ext>
            </a:extLst>
          </p:cNvPr>
          <p:cNvPicPr>
            <a:picLocks noChangeAspect="1"/>
          </p:cNvPicPr>
          <p:nvPr/>
        </p:nvPicPr>
        <p:blipFill>
          <a:blip r:embed="rId4"/>
          <a:stretch>
            <a:fillRect/>
          </a:stretch>
        </p:blipFill>
        <p:spPr>
          <a:xfrm>
            <a:off x="3673960" y="589279"/>
            <a:ext cx="3516192" cy="5903595"/>
          </a:xfrm>
          <a:prstGeom prst="rect">
            <a:avLst/>
          </a:prstGeom>
        </p:spPr>
      </p:pic>
      <p:pic>
        <p:nvPicPr>
          <p:cNvPr id="9" name="Picture 8">
            <a:extLst>
              <a:ext uri="{FF2B5EF4-FFF2-40B4-BE49-F238E27FC236}">
                <a16:creationId xmlns:a16="http://schemas.microsoft.com/office/drawing/2014/main" id="{3FB2FA1B-5481-5E02-2847-318F17DBA6E3}"/>
              </a:ext>
            </a:extLst>
          </p:cNvPr>
          <p:cNvPicPr>
            <a:picLocks noChangeAspect="1"/>
          </p:cNvPicPr>
          <p:nvPr/>
        </p:nvPicPr>
        <p:blipFill>
          <a:blip r:embed="rId5"/>
          <a:stretch>
            <a:fillRect/>
          </a:stretch>
        </p:blipFill>
        <p:spPr>
          <a:xfrm>
            <a:off x="3673960" y="144853"/>
            <a:ext cx="3516191" cy="420692"/>
          </a:xfrm>
          <a:prstGeom prst="rect">
            <a:avLst/>
          </a:prstGeom>
        </p:spPr>
      </p:pic>
    </p:spTree>
    <p:extLst>
      <p:ext uri="{BB962C8B-B14F-4D97-AF65-F5344CB8AC3E}">
        <p14:creationId xmlns:p14="http://schemas.microsoft.com/office/powerpoint/2010/main" val="3651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8B14-5710-B521-9101-5DE1CC724CF0}"/>
              </a:ext>
            </a:extLst>
          </p:cNvPr>
          <p:cNvSpPr>
            <a:spLocks noGrp="1"/>
          </p:cNvSpPr>
          <p:nvPr>
            <p:ph type="title"/>
          </p:nvPr>
        </p:nvSpPr>
        <p:spPr/>
        <p:txBody>
          <a:bodyPr/>
          <a:lstStyle/>
          <a:p>
            <a:r>
              <a:rPr lang="en-US"/>
              <a:t>XIV. TIÊN LƯỢNG</a:t>
            </a:r>
          </a:p>
        </p:txBody>
      </p:sp>
      <p:sp>
        <p:nvSpPr>
          <p:cNvPr id="3" name="Content Placeholder 2">
            <a:extLst>
              <a:ext uri="{FF2B5EF4-FFF2-40B4-BE49-F238E27FC236}">
                <a16:creationId xmlns:a16="http://schemas.microsoft.com/office/drawing/2014/main" id="{5A79D427-AFD4-FC9E-1454-9872906C892B}"/>
              </a:ext>
            </a:extLst>
          </p:cNvPr>
          <p:cNvSpPr>
            <a:spLocks noGrp="1"/>
          </p:cNvSpPr>
          <p:nvPr>
            <p:ph idx="1"/>
          </p:nvPr>
        </p:nvSpPr>
        <p:spPr/>
        <p:txBody>
          <a:bodyPr/>
          <a:lstStyle/>
          <a:p>
            <a:r>
              <a:rPr lang="en-US" sz="2800" err="1">
                <a:latin typeface="ARIAL"/>
                <a:cs typeface="ARIAL"/>
              </a:rPr>
              <a:t>Gần</a:t>
            </a:r>
            <a:r>
              <a:rPr lang="en-US" sz="2800">
                <a:latin typeface="ARIAL"/>
                <a:cs typeface="ARIAL"/>
              </a:rPr>
              <a:t>: BN </a:t>
            </a:r>
            <a:r>
              <a:rPr lang="en-US" sz="2800" err="1">
                <a:latin typeface="ARIAL"/>
                <a:cs typeface="ARIAL"/>
              </a:rPr>
              <a:t>trung</a:t>
            </a:r>
            <a:r>
              <a:rPr lang="en-US" sz="2800">
                <a:latin typeface="ARIAL"/>
                <a:cs typeface="ARIAL"/>
              </a:rPr>
              <a:t> </a:t>
            </a:r>
            <a:r>
              <a:rPr lang="en-US" sz="2800" err="1">
                <a:latin typeface="ARIAL"/>
                <a:cs typeface="ARIAL"/>
              </a:rPr>
              <a:t>niê</a:t>
            </a:r>
            <a:r>
              <a:rPr lang="en-US" err="1">
                <a:latin typeface="ARIAL"/>
                <a:cs typeface="ARIAL"/>
              </a:rPr>
              <a:t>n</a:t>
            </a:r>
            <a:r>
              <a:rPr lang="en-US">
                <a:latin typeface="ARIAL"/>
                <a:cs typeface="ARIAL"/>
              </a:rPr>
              <a:t>, </a:t>
            </a:r>
            <a:r>
              <a:rPr lang="en-US" err="1">
                <a:latin typeface="ARIAL"/>
                <a:cs typeface="ARIAL"/>
              </a:rPr>
              <a:t>bệnh</a:t>
            </a:r>
            <a:r>
              <a:rPr lang="en-US">
                <a:latin typeface="ARIAL"/>
                <a:cs typeface="ARIAL"/>
              </a:rPr>
              <a:t> </a:t>
            </a:r>
            <a:r>
              <a:rPr lang="en-US" err="1">
                <a:latin typeface="ARIAL"/>
                <a:cs typeface="ARIAL"/>
              </a:rPr>
              <a:t>nền</a:t>
            </a:r>
            <a:r>
              <a:rPr lang="en-US">
                <a:latin typeface="ARIAL"/>
                <a:cs typeface="ARIAL"/>
              </a:rPr>
              <a:t> </a:t>
            </a:r>
            <a:r>
              <a:rPr lang="en-US" err="1">
                <a:latin typeface="ARIAL"/>
                <a:cs typeface="ARIAL"/>
              </a:rPr>
              <a:t>có</a:t>
            </a:r>
            <a:r>
              <a:rPr lang="en-US">
                <a:latin typeface="ARIAL"/>
                <a:cs typeface="ARIAL"/>
              </a:rPr>
              <a:t> ĐTĐ </a:t>
            </a:r>
            <a:r>
              <a:rPr lang="en-US" err="1">
                <a:latin typeface="ARIAL"/>
                <a:cs typeface="ARIAL"/>
              </a:rPr>
              <a:t>kiểm</a:t>
            </a:r>
            <a:r>
              <a:rPr lang="en-US">
                <a:latin typeface="ARIAL"/>
                <a:cs typeface="ARIAL"/>
              </a:rPr>
              <a:t> </a:t>
            </a:r>
            <a:r>
              <a:rPr lang="en-US" err="1">
                <a:latin typeface="ARIAL"/>
                <a:cs typeface="ARIAL"/>
              </a:rPr>
              <a:t>soát</a:t>
            </a:r>
            <a:r>
              <a:rPr lang="en-US">
                <a:latin typeface="ARIAL"/>
                <a:cs typeface="ARIAL"/>
              </a:rPr>
              <a:t> </a:t>
            </a:r>
            <a:r>
              <a:rPr lang="en-US" err="1">
                <a:latin typeface="ARIAL"/>
                <a:cs typeface="ARIAL"/>
              </a:rPr>
              <a:t>chưa</a:t>
            </a:r>
            <a:r>
              <a:rPr lang="en-US">
                <a:latin typeface="ARIAL"/>
                <a:cs typeface="ARIAL"/>
              </a:rPr>
              <a:t> </a:t>
            </a:r>
            <a:r>
              <a:rPr lang="en-US" err="1">
                <a:latin typeface="ARIAL"/>
                <a:cs typeface="ARIAL"/>
              </a:rPr>
              <a:t>tốt</a:t>
            </a:r>
            <a:r>
              <a:rPr lang="en-US">
                <a:latin typeface="ARIAL"/>
                <a:cs typeface="ARIAL"/>
              </a:rPr>
              <a:t> </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Cần</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phải</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kiểm</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soát</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đường</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huyết</a:t>
            </a:r>
            <a:r>
              <a:rPr lang="vi-VN">
                <a:latin typeface="ARIAL"/>
                <a:cs typeface="ARIAL"/>
                <a:sym typeface="Wingdings" panose="05000000000000000000" pitchFamily="2" charset="2"/>
              </a:rPr>
              <a:t> </a:t>
            </a:r>
            <a:r>
              <a:rPr lang="vi-VN" err="1">
                <a:latin typeface="ARIAL"/>
                <a:cs typeface="ARIAL"/>
                <a:sym typeface="Wingdings" panose="05000000000000000000" pitchFamily="2" charset="2"/>
              </a:rPr>
              <a:t>trước</a:t>
            </a:r>
            <a:r>
              <a:rPr lang="vi-VN">
                <a:latin typeface="ARIAL"/>
                <a:cs typeface="ARIAL"/>
                <a:sym typeface="Wingdings" panose="05000000000000000000" pitchFamily="2" charset="2"/>
              </a:rPr>
              <a:t> </a:t>
            </a:r>
            <a:r>
              <a:rPr lang="vi-VN" err="1">
                <a:latin typeface="ARIAL"/>
                <a:cs typeface="ARIAL"/>
                <a:sym typeface="Wingdings" panose="05000000000000000000" pitchFamily="2" charset="2"/>
              </a:rPr>
              <a:t>mổ</a:t>
            </a:r>
            <a:r>
              <a:rPr lang="vi-VN">
                <a:latin typeface="ARIAL"/>
                <a:cs typeface="ARIAL"/>
                <a:sym typeface="Wingdings" panose="05000000000000000000" pitchFamily="2" charset="2"/>
              </a:rPr>
              <a:t> </a:t>
            </a:r>
            <a:r>
              <a:rPr lang="vi-VN" err="1">
                <a:latin typeface="ARIAL"/>
                <a:cs typeface="ARIAL"/>
                <a:sym typeface="Wingdings" panose="05000000000000000000" pitchFamily="2" charset="2"/>
              </a:rPr>
              <a:t>dưới</a:t>
            </a:r>
            <a:r>
              <a:rPr lang="vi-VN">
                <a:latin typeface="ARIAL"/>
                <a:cs typeface="ARIAL"/>
                <a:sym typeface="Wingdings" panose="05000000000000000000" pitchFamily="2" charset="2"/>
              </a:rPr>
              <a:t> 180mg/</a:t>
            </a:r>
            <a:r>
              <a:rPr lang="vi-VN" err="1">
                <a:latin typeface="ARIAL"/>
                <a:cs typeface="ARIAL"/>
                <a:sym typeface="Wingdings" panose="05000000000000000000" pitchFamily="2" charset="2"/>
              </a:rPr>
              <a:t>dl</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đồng</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thời</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viêm</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túi</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mật</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hoại</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tử</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bệnh</a:t>
            </a:r>
            <a:r>
              <a:rPr lang="en-US">
                <a:latin typeface="ARIAL"/>
                <a:cs typeface="ARIAL"/>
                <a:sym typeface="Wingdings" panose="05000000000000000000" pitchFamily="2" charset="2"/>
              </a:rPr>
              <a:t> 4 </a:t>
            </a:r>
            <a:r>
              <a:rPr lang="en-US" err="1">
                <a:latin typeface="ARIAL"/>
                <a:cs typeface="ARIAL"/>
                <a:sym typeface="Wingdings" panose="05000000000000000000" pitchFamily="2" charset="2"/>
              </a:rPr>
              <a:t>ngày</a:t>
            </a:r>
            <a:r>
              <a:rPr lang="en-US">
                <a:latin typeface="ARIAL"/>
                <a:cs typeface="ARIAL"/>
                <a:sym typeface="Wingdings" panose="05000000000000000000" pitchFamily="2" charset="2"/>
              </a:rPr>
              <a:t>  </a:t>
            </a:r>
            <a:r>
              <a:rPr lang="en-US" err="1">
                <a:latin typeface="ARIAL"/>
                <a:cs typeface="ARIAL"/>
                <a:sym typeface="Wingdings" panose="05000000000000000000" pitchFamily="2" charset="2"/>
              </a:rPr>
              <a:t>Có</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thể</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mổ</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nội</a:t>
            </a:r>
            <a:r>
              <a:rPr lang="en-US">
                <a:latin typeface="ARIAL"/>
                <a:cs typeface="ARIAL"/>
                <a:sym typeface="Wingdings" panose="05000000000000000000" pitchFamily="2" charset="2"/>
              </a:rPr>
              <a:t> soi </a:t>
            </a:r>
            <a:r>
              <a:rPr lang="en-US" err="1">
                <a:latin typeface="ARIAL"/>
                <a:cs typeface="ARIAL"/>
                <a:sym typeface="Wingdings" panose="05000000000000000000" pitchFamily="2" charset="2"/>
              </a:rPr>
              <a:t>khó</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khăn</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cần</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chuyển</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mổ</a:t>
            </a:r>
            <a:r>
              <a:rPr lang="en-US">
                <a:latin typeface="ARIAL"/>
                <a:cs typeface="ARIAL"/>
                <a:sym typeface="Wingdings" panose="05000000000000000000" pitchFamily="2" charset="2"/>
              </a:rPr>
              <a:t> </a:t>
            </a:r>
            <a:r>
              <a:rPr lang="en-US" err="1">
                <a:latin typeface="ARIAL"/>
                <a:cs typeface="ARIAL"/>
                <a:sym typeface="Wingdings" panose="05000000000000000000" pitchFamily="2" charset="2"/>
              </a:rPr>
              <a:t>mở</a:t>
            </a:r>
            <a:r>
              <a:rPr lang="en-US">
                <a:latin typeface="ARIAL"/>
                <a:cs typeface="ARIAL"/>
                <a:sym typeface="Wingdings" panose="05000000000000000000" pitchFamily="2" charset="2"/>
              </a:rPr>
              <a:t>.</a:t>
            </a:r>
            <a:endParaRPr lang="en-US" sz="2800">
              <a:latin typeface="ARIAL"/>
              <a:cs typeface="ARIAL"/>
            </a:endParaRPr>
          </a:p>
          <a:p>
            <a:r>
              <a:rPr lang="en-US" sz="2800" err="1">
                <a:latin typeface="ARIAL"/>
                <a:cs typeface="ARIAL"/>
              </a:rPr>
              <a:t>Xa</a:t>
            </a:r>
            <a:r>
              <a:rPr lang="en-US" sz="2800">
                <a:latin typeface="ARIAL"/>
                <a:cs typeface="ARIAL"/>
              </a:rPr>
              <a:t>: BN </a:t>
            </a:r>
            <a:r>
              <a:rPr lang="en-US" sz="2800" err="1">
                <a:latin typeface="ARIAL"/>
                <a:cs typeface="ARIAL"/>
              </a:rPr>
              <a:t>đã</a:t>
            </a:r>
            <a:r>
              <a:rPr lang="en-US" sz="2800">
                <a:latin typeface="ARIAL"/>
                <a:cs typeface="ARIAL"/>
              </a:rPr>
              <a:t> </a:t>
            </a:r>
            <a:r>
              <a:rPr lang="en-US" sz="2800" err="1">
                <a:latin typeface="ARIAL"/>
                <a:cs typeface="ARIAL"/>
              </a:rPr>
              <a:t>cắt</a:t>
            </a:r>
            <a:r>
              <a:rPr lang="en-US" sz="2800">
                <a:latin typeface="ARIAL"/>
                <a:cs typeface="ARIAL"/>
              </a:rPr>
              <a:t> </a:t>
            </a:r>
            <a:r>
              <a:rPr lang="en-US" sz="2800" err="1">
                <a:latin typeface="ARIAL"/>
                <a:cs typeface="ARIAL"/>
              </a:rPr>
              <a:t>túi</a:t>
            </a:r>
            <a:r>
              <a:rPr lang="en-US" sz="2800">
                <a:latin typeface="ARIAL"/>
                <a:cs typeface="ARIAL"/>
              </a:rPr>
              <a:t> </a:t>
            </a:r>
            <a:r>
              <a:rPr lang="en-US" sz="2800" err="1">
                <a:latin typeface="ARIAL"/>
                <a:cs typeface="ARIAL"/>
              </a:rPr>
              <a:t>mật</a:t>
            </a:r>
            <a:r>
              <a:rPr lang="en-US" sz="2800">
                <a:latin typeface="ARIAL"/>
                <a:cs typeface="ARIAL"/>
              </a:rPr>
              <a:t> =&gt; </a:t>
            </a:r>
            <a:r>
              <a:rPr lang="en-US" sz="2800" err="1">
                <a:latin typeface="ARIAL"/>
                <a:cs typeface="ARIAL"/>
              </a:rPr>
              <a:t>triệt</a:t>
            </a:r>
            <a:r>
              <a:rPr lang="en-US" sz="2800">
                <a:latin typeface="ARIAL"/>
                <a:cs typeface="ARIAL"/>
              </a:rPr>
              <a:t> </a:t>
            </a:r>
            <a:r>
              <a:rPr lang="en-US" sz="2800" err="1">
                <a:latin typeface="ARIAL"/>
                <a:cs typeface="ARIAL"/>
              </a:rPr>
              <a:t>để</a:t>
            </a:r>
            <a:endParaRPr lang="en-US" sz="2800">
              <a:latin typeface="ARIAL"/>
              <a:cs typeface="ARIAL"/>
            </a:endParaRPr>
          </a:p>
          <a:p>
            <a:r>
              <a:rPr lang="en-US" err="1">
                <a:latin typeface="ARIAL"/>
                <a:cs typeface="ARIAL"/>
              </a:rPr>
              <a:t>Khác</a:t>
            </a:r>
            <a:r>
              <a:rPr lang="en-US">
                <a:latin typeface="ARIAL"/>
                <a:cs typeface="ARIAL"/>
              </a:rPr>
              <a:t>: </a:t>
            </a:r>
            <a:r>
              <a:rPr lang="en-US" err="1">
                <a:latin typeface="ARIAL"/>
                <a:cs typeface="ARIAL"/>
              </a:rPr>
              <a:t>Tìm</a:t>
            </a:r>
            <a:r>
              <a:rPr lang="en-US">
                <a:latin typeface="ARIAL"/>
                <a:cs typeface="ARIAL"/>
              </a:rPr>
              <a:t> </a:t>
            </a:r>
            <a:r>
              <a:rPr lang="en-US" err="1">
                <a:latin typeface="ARIAL"/>
                <a:cs typeface="ARIAL"/>
              </a:rPr>
              <a:t>nguyên</a:t>
            </a:r>
            <a:r>
              <a:rPr lang="en-US">
                <a:latin typeface="ARIAL"/>
                <a:cs typeface="ARIAL"/>
              </a:rPr>
              <a:t> </a:t>
            </a:r>
            <a:r>
              <a:rPr lang="en-US" err="1">
                <a:latin typeface="ARIAL"/>
                <a:cs typeface="ARIAL"/>
              </a:rPr>
              <a:t>nhân</a:t>
            </a:r>
            <a:r>
              <a:rPr lang="en-US">
                <a:latin typeface="ARIAL"/>
                <a:cs typeface="ARIAL"/>
              </a:rPr>
              <a:t> </a:t>
            </a:r>
            <a:r>
              <a:rPr lang="en-US" err="1">
                <a:latin typeface="ARIAL"/>
                <a:cs typeface="ARIAL"/>
              </a:rPr>
              <a:t>thiếu</a:t>
            </a:r>
            <a:r>
              <a:rPr lang="en-US">
                <a:latin typeface="ARIAL"/>
                <a:cs typeface="ARIAL"/>
              </a:rPr>
              <a:t> </a:t>
            </a:r>
            <a:r>
              <a:rPr lang="en-US" err="1">
                <a:latin typeface="ARIAL"/>
                <a:cs typeface="ARIAL"/>
              </a:rPr>
              <a:t>máu</a:t>
            </a:r>
            <a:r>
              <a:rPr lang="en-US">
                <a:latin typeface="ARIAL"/>
                <a:cs typeface="ARIAL"/>
              </a:rPr>
              <a:t> </a:t>
            </a:r>
            <a:r>
              <a:rPr lang="en-US" err="1">
                <a:latin typeface="ARIAL"/>
                <a:cs typeface="ARIAL"/>
              </a:rPr>
              <a:t>hồng</a:t>
            </a:r>
            <a:r>
              <a:rPr lang="en-US">
                <a:latin typeface="ARIAL"/>
                <a:cs typeface="ARIAL"/>
              </a:rPr>
              <a:t> </a:t>
            </a:r>
            <a:r>
              <a:rPr lang="en-US" err="1">
                <a:latin typeface="ARIAL"/>
                <a:cs typeface="ARIAL"/>
              </a:rPr>
              <a:t>cầu</a:t>
            </a:r>
            <a:r>
              <a:rPr lang="en-US">
                <a:latin typeface="ARIAL"/>
                <a:cs typeface="ARIAL"/>
              </a:rPr>
              <a:t> </a:t>
            </a:r>
            <a:r>
              <a:rPr lang="en-US" err="1">
                <a:latin typeface="ARIAL"/>
                <a:cs typeface="ARIAL"/>
              </a:rPr>
              <a:t>nhỏ</a:t>
            </a:r>
            <a:r>
              <a:rPr lang="en-US">
                <a:latin typeface="ARIAL"/>
                <a:cs typeface="ARIAL"/>
              </a:rPr>
              <a:t> </a:t>
            </a:r>
            <a:r>
              <a:rPr lang="en-US" err="1">
                <a:latin typeface="ARIAL"/>
                <a:cs typeface="ARIAL"/>
              </a:rPr>
              <a:t>nhược</a:t>
            </a:r>
            <a:r>
              <a:rPr lang="en-US">
                <a:latin typeface="ARIAL"/>
                <a:cs typeface="ARIAL"/>
              </a:rPr>
              <a:t> </a:t>
            </a:r>
            <a:r>
              <a:rPr lang="en-US" err="1">
                <a:latin typeface="ARIAL"/>
                <a:cs typeface="ARIAL"/>
              </a:rPr>
              <a:t>sắc</a:t>
            </a:r>
            <a:r>
              <a:rPr lang="en-US">
                <a:latin typeface="ARIAL"/>
                <a:cs typeface="ARIAL"/>
              </a:rPr>
              <a:t>, </a:t>
            </a:r>
            <a:r>
              <a:rPr lang="en-US" err="1">
                <a:latin typeface="ARIAL"/>
                <a:cs typeface="ARIAL"/>
              </a:rPr>
              <a:t>điều</a:t>
            </a:r>
            <a:r>
              <a:rPr lang="en-US">
                <a:latin typeface="ARIAL"/>
                <a:cs typeface="ARIAL"/>
              </a:rPr>
              <a:t> </a:t>
            </a:r>
            <a:r>
              <a:rPr lang="en-US" err="1">
                <a:latin typeface="ARIAL"/>
                <a:cs typeface="ARIAL"/>
              </a:rPr>
              <a:t>trị</a:t>
            </a:r>
            <a:r>
              <a:rPr lang="en-US">
                <a:latin typeface="ARIAL"/>
                <a:cs typeface="ARIAL"/>
              </a:rPr>
              <a:t> </a:t>
            </a:r>
            <a:r>
              <a:rPr lang="en-US" err="1">
                <a:latin typeface="ARIAL"/>
                <a:cs typeface="ARIAL"/>
              </a:rPr>
              <a:t>kiểm</a:t>
            </a:r>
            <a:r>
              <a:rPr lang="en-US">
                <a:latin typeface="ARIAL"/>
                <a:cs typeface="ARIAL"/>
              </a:rPr>
              <a:t> </a:t>
            </a:r>
            <a:r>
              <a:rPr lang="en-US" err="1">
                <a:latin typeface="ARIAL"/>
                <a:cs typeface="ARIAL"/>
              </a:rPr>
              <a:t>soát</a:t>
            </a:r>
            <a:r>
              <a:rPr lang="en-US">
                <a:latin typeface="ARIAL"/>
                <a:cs typeface="ARIAL"/>
              </a:rPr>
              <a:t> </a:t>
            </a:r>
            <a:r>
              <a:rPr lang="en-US" err="1">
                <a:latin typeface="ARIAL"/>
                <a:cs typeface="ARIAL"/>
              </a:rPr>
              <a:t>tốt</a:t>
            </a:r>
            <a:r>
              <a:rPr lang="en-US">
                <a:latin typeface="ARIAL"/>
                <a:cs typeface="ARIAL"/>
              </a:rPr>
              <a:t> </a:t>
            </a:r>
            <a:r>
              <a:rPr lang="en-US" err="1">
                <a:latin typeface="ARIAL"/>
                <a:cs typeface="ARIAL"/>
              </a:rPr>
              <a:t>đường</a:t>
            </a:r>
            <a:r>
              <a:rPr lang="en-US">
                <a:latin typeface="ARIAL"/>
                <a:cs typeface="ARIAL"/>
              </a:rPr>
              <a:t> </a:t>
            </a:r>
            <a:r>
              <a:rPr lang="en-US" err="1">
                <a:latin typeface="ARIAL"/>
                <a:cs typeface="ARIAL"/>
              </a:rPr>
              <a:t>huyết</a:t>
            </a:r>
            <a:r>
              <a:rPr lang="en-US">
                <a:latin typeface="ARIAL"/>
                <a:cs typeface="ARIAL"/>
              </a:rPr>
              <a:t>.</a:t>
            </a:r>
            <a:endParaRPr lang="en-US" sz="2800">
              <a:latin typeface="ARIAL"/>
              <a:cs typeface="ARIAL"/>
            </a:endParaRPr>
          </a:p>
          <a:p>
            <a:endParaRPr lang="en-US"/>
          </a:p>
        </p:txBody>
      </p:sp>
    </p:spTree>
    <p:extLst>
      <p:ext uri="{BB962C8B-B14F-4D97-AF65-F5344CB8AC3E}">
        <p14:creationId xmlns:p14="http://schemas.microsoft.com/office/powerpoint/2010/main" val="2893113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5EB7-5B0B-8B2D-53A6-C0DFD899C83A}"/>
              </a:ext>
            </a:extLst>
          </p:cNvPr>
          <p:cNvSpPr>
            <a:spLocks noGrp="1"/>
          </p:cNvSpPr>
          <p:nvPr>
            <p:ph type="title"/>
          </p:nvPr>
        </p:nvSpPr>
        <p:spPr/>
        <p:txBody>
          <a:bodyPr/>
          <a:lstStyle/>
          <a:p>
            <a:r>
              <a:rPr lang="en-US"/>
              <a:t>III. BỆNH SỬ</a:t>
            </a:r>
          </a:p>
        </p:txBody>
      </p:sp>
      <p:sp>
        <p:nvSpPr>
          <p:cNvPr id="3" name="Content Placeholder 2">
            <a:extLst>
              <a:ext uri="{FF2B5EF4-FFF2-40B4-BE49-F238E27FC236}">
                <a16:creationId xmlns:a16="http://schemas.microsoft.com/office/drawing/2014/main" id="{400F080D-4015-CCCC-B788-ED31C3F7EA4E}"/>
              </a:ext>
            </a:extLst>
          </p:cNvPr>
          <p:cNvSpPr>
            <a:spLocks noGrp="1"/>
          </p:cNvSpPr>
          <p:nvPr>
            <p:ph idx="1"/>
          </p:nvPr>
        </p:nvSpPr>
        <p:spPr/>
        <p:txBody>
          <a:bodyPr>
            <a:normAutofit/>
          </a:bodyPr>
          <a:lstStyle/>
          <a:p>
            <a:r>
              <a:rPr lang="en-US" err="1"/>
              <a:t>Cách</a:t>
            </a:r>
            <a:r>
              <a:rPr lang="en-US"/>
              <a:t> NV 4 </a:t>
            </a:r>
            <a:r>
              <a:rPr lang="en-US" err="1"/>
              <a:t>ngày</a:t>
            </a:r>
            <a:r>
              <a:rPr lang="en-US"/>
              <a:t>, </a:t>
            </a:r>
            <a:r>
              <a:rPr lang="en-US" err="1"/>
              <a:t>sau</a:t>
            </a:r>
            <a:r>
              <a:rPr lang="en-US"/>
              <a:t> </a:t>
            </a:r>
            <a:r>
              <a:rPr lang="en-US" err="1"/>
              <a:t>khi</a:t>
            </a:r>
            <a:r>
              <a:rPr lang="en-US"/>
              <a:t> </a:t>
            </a:r>
            <a:r>
              <a:rPr lang="en-US" err="1"/>
              <a:t>ăn</a:t>
            </a:r>
            <a:r>
              <a:rPr lang="en-US"/>
              <a:t> </a:t>
            </a:r>
            <a:r>
              <a:rPr lang="en-US" err="1"/>
              <a:t>sáng</a:t>
            </a:r>
            <a:r>
              <a:rPr lang="en-US"/>
              <a:t> </a:t>
            </a:r>
            <a:r>
              <a:rPr lang="en-US" err="1"/>
              <a:t>tại</a:t>
            </a:r>
            <a:r>
              <a:rPr lang="en-US"/>
              <a:t> </a:t>
            </a:r>
            <a:r>
              <a:rPr lang="en-US" err="1"/>
              <a:t>nhà</a:t>
            </a:r>
            <a:r>
              <a:rPr lang="en-US"/>
              <a:t> </a:t>
            </a:r>
            <a:r>
              <a:rPr lang="en-US" err="1"/>
              <a:t>khoảng</a:t>
            </a:r>
            <a:r>
              <a:rPr lang="en-US"/>
              <a:t> 1 </a:t>
            </a:r>
            <a:r>
              <a:rPr lang="en-US" err="1"/>
              <a:t>tiếng</a:t>
            </a:r>
            <a:r>
              <a:rPr lang="en-US"/>
              <a:t> </a:t>
            </a:r>
            <a:r>
              <a:rPr lang="en-US" err="1"/>
              <a:t>thì</a:t>
            </a:r>
            <a:r>
              <a:rPr lang="en-US"/>
              <a:t> BN </a:t>
            </a:r>
            <a:r>
              <a:rPr lang="en-US" err="1"/>
              <a:t>bắt</a:t>
            </a:r>
            <a:r>
              <a:rPr lang="en-US"/>
              <a:t> </a:t>
            </a:r>
            <a:r>
              <a:rPr lang="en-US" err="1"/>
              <a:t>đầu</a:t>
            </a:r>
            <a:r>
              <a:rPr lang="en-US"/>
              <a:t> </a:t>
            </a:r>
            <a:r>
              <a:rPr lang="en-US" err="1"/>
              <a:t>thấy</a:t>
            </a:r>
            <a:r>
              <a:rPr lang="en-US"/>
              <a:t> </a:t>
            </a:r>
            <a:r>
              <a:rPr lang="en-US" err="1"/>
              <a:t>đau</a:t>
            </a:r>
            <a:r>
              <a:rPr lang="en-US"/>
              <a:t> </a:t>
            </a:r>
            <a:r>
              <a:rPr lang="en-US" err="1"/>
              <a:t>vùng</a:t>
            </a:r>
            <a:r>
              <a:rPr lang="en-US"/>
              <a:t> </a:t>
            </a:r>
            <a:r>
              <a:rPr lang="en-US" err="1"/>
              <a:t>thượng</a:t>
            </a:r>
            <a:r>
              <a:rPr lang="en-US"/>
              <a:t> </a:t>
            </a:r>
            <a:r>
              <a:rPr lang="en-US" err="1"/>
              <a:t>vị</a:t>
            </a:r>
            <a:r>
              <a:rPr lang="en-US"/>
              <a:t>, </a:t>
            </a:r>
            <a:r>
              <a:rPr lang="en-US" err="1"/>
              <a:t>đau</a:t>
            </a:r>
            <a:r>
              <a:rPr lang="en-US"/>
              <a:t> </a:t>
            </a:r>
            <a:r>
              <a:rPr lang="en-US" err="1"/>
              <a:t>âm</a:t>
            </a:r>
            <a:r>
              <a:rPr lang="en-US"/>
              <a:t> ỉ </a:t>
            </a:r>
            <a:r>
              <a:rPr lang="en-US" err="1"/>
              <a:t>liên</a:t>
            </a:r>
            <a:r>
              <a:rPr lang="en-US"/>
              <a:t> </a:t>
            </a:r>
            <a:r>
              <a:rPr lang="en-US" err="1"/>
              <a:t>tục</a:t>
            </a:r>
            <a:r>
              <a:rPr lang="en-US"/>
              <a:t>, </a:t>
            </a:r>
            <a:r>
              <a:rPr lang="en-US" err="1"/>
              <a:t>lan</a:t>
            </a:r>
            <a:r>
              <a:rPr lang="en-US"/>
              <a:t> </a:t>
            </a:r>
            <a:r>
              <a:rPr lang="en-US" err="1"/>
              <a:t>ra</a:t>
            </a:r>
            <a:r>
              <a:rPr lang="en-US"/>
              <a:t> </a:t>
            </a:r>
            <a:r>
              <a:rPr lang="en-US" err="1"/>
              <a:t>sau</a:t>
            </a:r>
            <a:r>
              <a:rPr lang="en-US"/>
              <a:t> </a:t>
            </a:r>
            <a:r>
              <a:rPr lang="en-US" err="1"/>
              <a:t>lưng</a:t>
            </a:r>
            <a:r>
              <a:rPr lang="en-US"/>
              <a:t>, </a:t>
            </a:r>
            <a:r>
              <a:rPr lang="en-US" err="1"/>
              <a:t>mức</a:t>
            </a:r>
            <a:r>
              <a:rPr lang="en-US"/>
              <a:t> </a:t>
            </a:r>
            <a:r>
              <a:rPr lang="en-US" err="1"/>
              <a:t>độ</a:t>
            </a:r>
            <a:r>
              <a:rPr lang="en-US"/>
              <a:t> </a:t>
            </a:r>
            <a:r>
              <a:rPr lang="en-US" err="1"/>
              <a:t>đau</a:t>
            </a:r>
            <a:r>
              <a:rPr lang="en-US"/>
              <a:t> </a:t>
            </a:r>
            <a:r>
              <a:rPr lang="en-US" err="1"/>
              <a:t>khoảng</a:t>
            </a:r>
            <a:r>
              <a:rPr lang="en-US"/>
              <a:t> 3-4/10, </a:t>
            </a:r>
            <a:r>
              <a:rPr lang="en-US" err="1"/>
              <a:t>đau</a:t>
            </a:r>
            <a:r>
              <a:rPr lang="en-US"/>
              <a:t> </a:t>
            </a:r>
            <a:r>
              <a:rPr lang="en-US" err="1"/>
              <a:t>tăng</a:t>
            </a:r>
            <a:r>
              <a:rPr lang="en-US"/>
              <a:t> </a:t>
            </a:r>
            <a:r>
              <a:rPr lang="en-US" err="1"/>
              <a:t>khi</a:t>
            </a:r>
            <a:r>
              <a:rPr lang="en-US"/>
              <a:t> </a:t>
            </a:r>
            <a:r>
              <a:rPr lang="en-US" err="1"/>
              <a:t>vận</a:t>
            </a:r>
            <a:r>
              <a:rPr lang="en-US"/>
              <a:t> </a:t>
            </a:r>
            <a:r>
              <a:rPr lang="en-US" err="1"/>
              <a:t>động</a:t>
            </a:r>
            <a:r>
              <a:rPr lang="en-US"/>
              <a:t> </a:t>
            </a:r>
            <a:r>
              <a:rPr lang="en-US" err="1"/>
              <a:t>nhiều</a:t>
            </a:r>
            <a:r>
              <a:rPr lang="en-US"/>
              <a:t>, </a:t>
            </a:r>
            <a:r>
              <a:rPr lang="en-US" err="1"/>
              <a:t>giảm</a:t>
            </a:r>
            <a:r>
              <a:rPr lang="en-US"/>
              <a:t> </a:t>
            </a:r>
            <a:r>
              <a:rPr lang="en-US" err="1"/>
              <a:t>khi</a:t>
            </a:r>
            <a:r>
              <a:rPr lang="en-US"/>
              <a:t> </a:t>
            </a:r>
            <a:r>
              <a:rPr lang="en-US" err="1"/>
              <a:t>nằm</a:t>
            </a:r>
            <a:r>
              <a:rPr lang="en-US"/>
              <a:t> co </a:t>
            </a:r>
            <a:r>
              <a:rPr lang="en-US" err="1"/>
              <a:t>chân</a:t>
            </a:r>
            <a:r>
              <a:rPr lang="en-US"/>
              <a:t> </a:t>
            </a:r>
            <a:r>
              <a:rPr lang="en-US" err="1"/>
              <a:t>và</a:t>
            </a:r>
            <a:r>
              <a:rPr lang="en-US"/>
              <a:t> </a:t>
            </a:r>
            <a:r>
              <a:rPr lang="en-US" err="1"/>
              <a:t>nghiêng</a:t>
            </a:r>
            <a:r>
              <a:rPr lang="en-US"/>
              <a:t> </a:t>
            </a:r>
            <a:r>
              <a:rPr lang="en-US" err="1"/>
              <a:t>trái</a:t>
            </a:r>
            <a:r>
              <a:rPr lang="en-US"/>
              <a:t>, </a:t>
            </a:r>
            <a:r>
              <a:rPr lang="en-US" err="1"/>
              <a:t>kèm</a:t>
            </a:r>
            <a:r>
              <a:rPr lang="en-US"/>
              <a:t> </a:t>
            </a:r>
            <a:r>
              <a:rPr lang="en-US" err="1"/>
              <a:t>chướng</a:t>
            </a:r>
            <a:r>
              <a:rPr lang="en-US"/>
              <a:t> </a:t>
            </a:r>
            <a:r>
              <a:rPr lang="en-US" err="1"/>
              <a:t>bụng</a:t>
            </a:r>
            <a:r>
              <a:rPr lang="en-US"/>
              <a:t>, </a:t>
            </a:r>
            <a:r>
              <a:rPr lang="en-US" err="1"/>
              <a:t>chán</a:t>
            </a:r>
            <a:r>
              <a:rPr lang="en-US"/>
              <a:t> </a:t>
            </a:r>
            <a:r>
              <a:rPr lang="en-US" err="1"/>
              <a:t>ăn</a:t>
            </a:r>
            <a:r>
              <a:rPr lang="en-US"/>
              <a:t> (</a:t>
            </a:r>
            <a:r>
              <a:rPr lang="en-US" err="1"/>
              <a:t>ăn</a:t>
            </a:r>
            <a:r>
              <a:rPr lang="en-US"/>
              <a:t> </a:t>
            </a:r>
            <a:r>
              <a:rPr lang="en-US" err="1"/>
              <a:t>bằng</a:t>
            </a:r>
            <a:r>
              <a:rPr lang="en-US"/>
              <a:t> ½ so </a:t>
            </a:r>
            <a:r>
              <a:rPr lang="en-US" err="1"/>
              <a:t>với</a:t>
            </a:r>
            <a:r>
              <a:rPr lang="en-US"/>
              <a:t> </a:t>
            </a:r>
            <a:r>
              <a:rPr lang="en-US" err="1"/>
              <a:t>bình</a:t>
            </a:r>
            <a:r>
              <a:rPr lang="en-US"/>
              <a:t> </a:t>
            </a:r>
            <a:r>
              <a:rPr lang="en-US" err="1"/>
              <a:t>thường</a:t>
            </a:r>
            <a:r>
              <a:rPr lang="en-US"/>
              <a:t>), </a:t>
            </a:r>
            <a:r>
              <a:rPr lang="en-US" err="1"/>
              <a:t>không</a:t>
            </a:r>
            <a:r>
              <a:rPr lang="en-US"/>
              <a:t> </a:t>
            </a:r>
            <a:r>
              <a:rPr lang="en-US" err="1"/>
              <a:t>sốt</a:t>
            </a:r>
            <a:r>
              <a:rPr lang="en-US"/>
              <a:t>, </a:t>
            </a:r>
            <a:r>
              <a:rPr lang="en-US" err="1"/>
              <a:t>tiêu</a:t>
            </a:r>
            <a:r>
              <a:rPr lang="en-US"/>
              <a:t> </a:t>
            </a:r>
            <a:r>
              <a:rPr lang="en-US" err="1"/>
              <a:t>phân</a:t>
            </a:r>
            <a:r>
              <a:rPr lang="en-US"/>
              <a:t> </a:t>
            </a:r>
            <a:r>
              <a:rPr lang="en-US" err="1"/>
              <a:t>vàng</a:t>
            </a:r>
            <a:r>
              <a:rPr lang="en-US"/>
              <a:t> </a:t>
            </a:r>
            <a:r>
              <a:rPr lang="en-US" err="1"/>
              <a:t>đóng</a:t>
            </a:r>
            <a:r>
              <a:rPr lang="en-US"/>
              <a:t> </a:t>
            </a:r>
            <a:r>
              <a:rPr lang="en-US" err="1"/>
              <a:t>khuôn</a:t>
            </a:r>
            <a:r>
              <a:rPr lang="en-US"/>
              <a:t>, </a:t>
            </a:r>
            <a:r>
              <a:rPr lang="en-US" err="1"/>
              <a:t>tiểu</a:t>
            </a:r>
            <a:r>
              <a:rPr lang="en-US"/>
              <a:t> </a:t>
            </a:r>
            <a:r>
              <a:rPr lang="en-US" err="1"/>
              <a:t>vàng</a:t>
            </a:r>
            <a:r>
              <a:rPr lang="en-US"/>
              <a:t> </a:t>
            </a:r>
            <a:r>
              <a:rPr lang="en-US" err="1"/>
              <a:t>trong</a:t>
            </a:r>
            <a:r>
              <a:rPr lang="en-US"/>
              <a:t> </a:t>
            </a:r>
            <a:r>
              <a:rPr lang="en-US" err="1"/>
              <a:t>lượng</a:t>
            </a:r>
            <a:r>
              <a:rPr lang="en-US"/>
              <a:t> </a:t>
            </a:r>
            <a:r>
              <a:rPr lang="en-US" err="1"/>
              <a:t>trung</a:t>
            </a:r>
            <a:r>
              <a:rPr lang="en-US"/>
              <a:t> </a:t>
            </a:r>
            <a:r>
              <a:rPr lang="en-US" err="1"/>
              <a:t>bình</a:t>
            </a:r>
            <a:r>
              <a:rPr lang="en-US"/>
              <a:t>. </a:t>
            </a:r>
          </a:p>
          <a:p>
            <a:pPr marL="0" indent="0">
              <a:buNone/>
            </a:pPr>
            <a:r>
              <a:rPr lang="en-US">
                <a:sym typeface="Wingdings" panose="05000000000000000000" pitchFamily="2" charset="2"/>
              </a:rPr>
              <a:t> </a:t>
            </a:r>
            <a:r>
              <a:rPr lang="en-US" err="1">
                <a:sym typeface="Wingdings" panose="05000000000000000000" pitchFamily="2" charset="2"/>
              </a:rPr>
              <a:t>Đau</a:t>
            </a:r>
            <a:r>
              <a:rPr lang="en-US">
                <a:sym typeface="Wingdings" panose="05000000000000000000" pitchFamily="2" charset="2"/>
              </a:rPr>
              <a:t> </a:t>
            </a:r>
            <a:r>
              <a:rPr lang="en-US" err="1">
                <a:sym typeface="Wingdings" panose="05000000000000000000" pitchFamily="2" charset="2"/>
              </a:rPr>
              <a:t>tăng</a:t>
            </a:r>
            <a:r>
              <a:rPr lang="en-US">
                <a:sym typeface="Wingdings" panose="05000000000000000000" pitchFamily="2" charset="2"/>
              </a:rPr>
              <a:t> </a:t>
            </a:r>
            <a:r>
              <a:rPr lang="en-US" err="1">
                <a:sym typeface="Wingdings" panose="05000000000000000000" pitchFamily="2" charset="2"/>
              </a:rPr>
              <a:t>dần</a:t>
            </a:r>
            <a:r>
              <a:rPr lang="en-US">
                <a:sym typeface="Wingdings" panose="05000000000000000000" pitchFamily="2" charset="2"/>
              </a:rPr>
              <a:t>, </a:t>
            </a:r>
            <a:r>
              <a:rPr lang="en-US" err="1">
                <a:sym typeface="Wingdings" panose="05000000000000000000" pitchFamily="2" charset="2"/>
              </a:rPr>
              <a:t>lan</a:t>
            </a:r>
            <a:r>
              <a:rPr lang="en-US">
                <a:sym typeface="Wingdings" panose="05000000000000000000" pitchFamily="2" charset="2"/>
              </a:rPr>
              <a:t> sang </a:t>
            </a:r>
            <a:r>
              <a:rPr lang="en-US" err="1">
                <a:sym typeface="Wingdings" panose="05000000000000000000" pitchFamily="2" charset="2"/>
              </a:rPr>
              <a:t>hạ</a:t>
            </a:r>
            <a:r>
              <a:rPr lang="en-US">
                <a:sym typeface="Wingdings" panose="05000000000000000000" pitchFamily="2" charset="2"/>
              </a:rPr>
              <a:t> </a:t>
            </a:r>
            <a:r>
              <a:rPr lang="en-US" err="1">
                <a:sym typeface="Wingdings" panose="05000000000000000000" pitchFamily="2" charset="2"/>
              </a:rPr>
              <a:t>sườn</a:t>
            </a:r>
            <a:r>
              <a:rPr lang="en-US">
                <a:sym typeface="Wingdings" panose="05000000000000000000" pitchFamily="2" charset="2"/>
              </a:rPr>
              <a:t> P </a:t>
            </a:r>
            <a:r>
              <a:rPr lang="en-US" err="1">
                <a:sym typeface="Wingdings" panose="05000000000000000000" pitchFamily="2" charset="2"/>
              </a:rPr>
              <a:t>nên</a:t>
            </a:r>
            <a:r>
              <a:rPr lang="en-US">
                <a:sym typeface="Wingdings" panose="05000000000000000000" pitchFamily="2" charset="2"/>
              </a:rPr>
              <a:t> </a:t>
            </a:r>
            <a:r>
              <a:rPr lang="en-US" err="1">
                <a:sym typeface="Wingdings" panose="05000000000000000000" pitchFamily="2" charset="2"/>
              </a:rPr>
              <a:t>sáng</a:t>
            </a:r>
            <a:r>
              <a:rPr lang="en-US">
                <a:sym typeface="Wingdings" panose="05000000000000000000" pitchFamily="2" charset="2"/>
              </a:rPr>
              <a:t> </a:t>
            </a:r>
            <a:r>
              <a:rPr lang="en-US" err="1">
                <a:sym typeface="Wingdings" panose="05000000000000000000" pitchFamily="2" charset="2"/>
              </a:rPr>
              <a:t>hôm</a:t>
            </a:r>
            <a:r>
              <a:rPr lang="en-US">
                <a:sym typeface="Wingdings" panose="05000000000000000000" pitchFamily="2" charset="2"/>
              </a:rPr>
              <a:t> </a:t>
            </a:r>
            <a:r>
              <a:rPr lang="en-US" err="1">
                <a:sym typeface="Wingdings" panose="05000000000000000000" pitchFamily="2" charset="2"/>
              </a:rPr>
              <a:t>sau</a:t>
            </a:r>
            <a:r>
              <a:rPr lang="en-US">
                <a:sym typeface="Wingdings" panose="05000000000000000000" pitchFamily="2" charset="2"/>
              </a:rPr>
              <a:t> BN </a:t>
            </a:r>
            <a:r>
              <a:rPr lang="en-US" err="1">
                <a:sym typeface="Wingdings" panose="05000000000000000000" pitchFamily="2" charset="2"/>
              </a:rPr>
              <a:t>đi</a:t>
            </a:r>
            <a:r>
              <a:rPr lang="en-US">
                <a:sym typeface="Wingdings" panose="05000000000000000000" pitchFamily="2" charset="2"/>
              </a:rPr>
              <a:t> </a:t>
            </a:r>
            <a:r>
              <a:rPr lang="en-US" err="1">
                <a:sym typeface="Wingdings" panose="05000000000000000000" pitchFamily="2" charset="2"/>
              </a:rPr>
              <a:t>khám</a:t>
            </a:r>
            <a:r>
              <a:rPr lang="en-US">
                <a:sym typeface="Wingdings" panose="05000000000000000000" pitchFamily="2" charset="2"/>
              </a:rPr>
              <a:t> </a:t>
            </a:r>
            <a:r>
              <a:rPr lang="en-US" err="1">
                <a:sym typeface="Wingdings" panose="05000000000000000000" pitchFamily="2" charset="2"/>
              </a:rPr>
              <a:t>tại</a:t>
            </a:r>
            <a:r>
              <a:rPr lang="en-US">
                <a:sym typeface="Wingdings" panose="05000000000000000000" pitchFamily="2" charset="2"/>
              </a:rPr>
              <a:t> </a:t>
            </a:r>
            <a:r>
              <a:rPr lang="en-US" err="1">
                <a:sym typeface="Wingdings" panose="05000000000000000000" pitchFamily="2" charset="2"/>
              </a:rPr>
              <a:t>trung</a:t>
            </a:r>
            <a:r>
              <a:rPr lang="en-US">
                <a:sym typeface="Wingdings" panose="05000000000000000000" pitchFamily="2" charset="2"/>
              </a:rPr>
              <a:t> </a:t>
            </a:r>
            <a:r>
              <a:rPr lang="en-US" err="1">
                <a:sym typeface="Wingdings" panose="05000000000000000000" pitchFamily="2" charset="2"/>
              </a:rPr>
              <a:t>tâm</a:t>
            </a:r>
            <a:r>
              <a:rPr lang="en-US">
                <a:sym typeface="Wingdings" panose="05000000000000000000" pitchFamily="2" charset="2"/>
              </a:rPr>
              <a:t> y </a:t>
            </a:r>
            <a:r>
              <a:rPr lang="en-US" err="1">
                <a:sym typeface="Wingdings" panose="05000000000000000000" pitchFamily="2" charset="2"/>
              </a:rPr>
              <a:t>tế</a:t>
            </a:r>
            <a:r>
              <a:rPr lang="en-US">
                <a:sym typeface="Wingdings" panose="05000000000000000000" pitchFamily="2" charset="2"/>
              </a:rPr>
              <a:t> </a:t>
            </a:r>
            <a:r>
              <a:rPr lang="en-US" err="1">
                <a:sym typeface="Wingdings" panose="05000000000000000000" pitchFamily="2" charset="2"/>
              </a:rPr>
              <a:t>quận</a:t>
            </a:r>
            <a:r>
              <a:rPr lang="en-US">
                <a:sym typeface="Wingdings" panose="05000000000000000000" pitchFamily="2" charset="2"/>
              </a:rPr>
              <a:t> </a:t>
            </a:r>
            <a:r>
              <a:rPr lang="en-US" err="1">
                <a:sym typeface="Wingdings" panose="05000000000000000000" pitchFamily="2" charset="2"/>
              </a:rPr>
              <a:t>Bình</a:t>
            </a:r>
            <a:r>
              <a:rPr lang="en-US">
                <a:sym typeface="Wingdings" panose="05000000000000000000" pitchFamily="2" charset="2"/>
              </a:rPr>
              <a:t> </a:t>
            </a:r>
            <a:r>
              <a:rPr lang="en-US" err="1">
                <a:sym typeface="Wingdings" panose="05000000000000000000" pitchFamily="2" charset="2"/>
              </a:rPr>
              <a:t>Thạnh</a:t>
            </a:r>
            <a:r>
              <a:rPr lang="en-US">
                <a:sym typeface="Wingdings" panose="05000000000000000000" pitchFamily="2" charset="2"/>
              </a:rPr>
              <a:t> </a:t>
            </a:r>
            <a:r>
              <a:rPr lang="en-US" err="1">
                <a:sym typeface="Wingdings" panose="05000000000000000000" pitchFamily="2" charset="2"/>
              </a:rPr>
              <a:t>được</a:t>
            </a:r>
            <a:r>
              <a:rPr lang="en-US">
                <a:sym typeface="Wingdings" panose="05000000000000000000" pitchFamily="2" charset="2"/>
              </a:rPr>
              <a:t> </a:t>
            </a:r>
            <a:r>
              <a:rPr lang="en-US" err="1">
                <a:sym typeface="Wingdings" panose="05000000000000000000" pitchFamily="2" charset="2"/>
              </a:rPr>
              <a:t>chẩn</a:t>
            </a:r>
            <a:r>
              <a:rPr lang="en-US">
                <a:sym typeface="Wingdings" panose="05000000000000000000" pitchFamily="2" charset="2"/>
              </a:rPr>
              <a:t> </a:t>
            </a:r>
            <a:r>
              <a:rPr lang="en-US" err="1">
                <a:sym typeface="Wingdings" panose="05000000000000000000" pitchFamily="2" charset="2"/>
              </a:rPr>
              <a:t>đoán</a:t>
            </a:r>
            <a:r>
              <a:rPr lang="en-US">
                <a:sym typeface="Wingdings" panose="05000000000000000000" pitchFamily="2" charset="2"/>
              </a:rPr>
              <a:t> </a:t>
            </a:r>
            <a:r>
              <a:rPr lang="en-US" err="1">
                <a:sym typeface="Wingdings" panose="05000000000000000000" pitchFamily="2" charset="2"/>
              </a:rPr>
              <a:t>loét</a:t>
            </a:r>
            <a:r>
              <a:rPr lang="en-US">
                <a:sym typeface="Wingdings" panose="05000000000000000000" pitchFamily="2" charset="2"/>
              </a:rPr>
              <a:t> </a:t>
            </a:r>
            <a:r>
              <a:rPr lang="en-US" err="1">
                <a:sym typeface="Wingdings" panose="05000000000000000000" pitchFamily="2" charset="2"/>
              </a:rPr>
              <a:t>dạ</a:t>
            </a:r>
            <a:r>
              <a:rPr lang="en-US">
                <a:sym typeface="Wingdings" panose="05000000000000000000" pitchFamily="2" charset="2"/>
              </a:rPr>
              <a:t> </a:t>
            </a:r>
            <a:r>
              <a:rPr lang="en-US" err="1">
                <a:sym typeface="Wingdings" panose="05000000000000000000" pitchFamily="2" charset="2"/>
              </a:rPr>
              <a:t>dày</a:t>
            </a:r>
            <a:r>
              <a:rPr lang="en-US">
                <a:sym typeface="Wingdings" panose="05000000000000000000" pitchFamily="2" charset="2"/>
              </a:rPr>
              <a:t> (</a:t>
            </a:r>
            <a:r>
              <a:rPr lang="en-US" err="1">
                <a:sym typeface="Wingdings" panose="05000000000000000000" pitchFamily="2" charset="2"/>
              </a:rPr>
              <a:t>không</a:t>
            </a:r>
            <a:r>
              <a:rPr lang="en-US">
                <a:sym typeface="Wingdings" panose="05000000000000000000" pitchFamily="2" charset="2"/>
              </a:rPr>
              <a:t> </a:t>
            </a:r>
            <a:r>
              <a:rPr lang="en-US" err="1">
                <a:sym typeface="Wingdings" panose="05000000000000000000" pitchFamily="2" charset="2"/>
              </a:rPr>
              <a:t>nội</a:t>
            </a:r>
            <a:r>
              <a:rPr lang="en-US">
                <a:sym typeface="Wingdings" panose="05000000000000000000" pitchFamily="2" charset="2"/>
              </a:rPr>
              <a:t> soi), </a:t>
            </a:r>
            <a:r>
              <a:rPr lang="en-US" err="1">
                <a:sym typeface="Wingdings" panose="05000000000000000000" pitchFamily="2" charset="2"/>
              </a:rPr>
              <a:t>cho</a:t>
            </a:r>
            <a:r>
              <a:rPr lang="en-US">
                <a:sym typeface="Wingdings" panose="05000000000000000000" pitchFamily="2" charset="2"/>
              </a:rPr>
              <a:t> </a:t>
            </a:r>
            <a:r>
              <a:rPr lang="en-US" err="1">
                <a:sym typeface="Wingdings" panose="05000000000000000000" pitchFamily="2" charset="2"/>
              </a:rPr>
              <a:t>thuốc</a:t>
            </a:r>
            <a:r>
              <a:rPr lang="en-US">
                <a:sym typeface="Wingdings" panose="05000000000000000000" pitchFamily="2" charset="2"/>
              </a:rPr>
              <a:t> </a:t>
            </a:r>
            <a:r>
              <a:rPr lang="en-US" err="1">
                <a:sym typeface="Wingdings" panose="05000000000000000000" pitchFamily="2" charset="2"/>
              </a:rPr>
              <a:t>không</a:t>
            </a:r>
            <a:r>
              <a:rPr lang="en-US">
                <a:sym typeface="Wingdings" panose="05000000000000000000" pitchFamily="2" charset="2"/>
              </a:rPr>
              <a:t> </a:t>
            </a:r>
            <a:r>
              <a:rPr lang="en-US" err="1">
                <a:sym typeface="Wingdings" panose="05000000000000000000" pitchFamily="2" charset="2"/>
              </a:rPr>
              <a:t>rõ</a:t>
            </a:r>
            <a:r>
              <a:rPr lang="en-US">
                <a:sym typeface="Wingdings" panose="05000000000000000000" pitchFamily="2" charset="2"/>
              </a:rPr>
              <a:t> </a:t>
            </a:r>
            <a:r>
              <a:rPr lang="en-US" err="1">
                <a:sym typeface="Wingdings" panose="05000000000000000000" pitchFamily="2" charset="2"/>
              </a:rPr>
              <a:t>loại</a:t>
            </a:r>
            <a:r>
              <a:rPr lang="en-US">
                <a:sym typeface="Wingdings" panose="05000000000000000000" pitchFamily="2" charset="2"/>
              </a:rPr>
              <a:t> </a:t>
            </a:r>
            <a:r>
              <a:rPr lang="en-US" err="1">
                <a:sym typeface="Wingdings" panose="05000000000000000000" pitchFamily="2" charset="2"/>
              </a:rPr>
              <a:t>về</a:t>
            </a:r>
            <a:r>
              <a:rPr lang="en-US">
                <a:sym typeface="Wingdings" panose="05000000000000000000" pitchFamily="2" charset="2"/>
              </a:rPr>
              <a:t> </a:t>
            </a:r>
            <a:r>
              <a:rPr lang="en-US" err="1">
                <a:sym typeface="Wingdings" panose="05000000000000000000" pitchFamily="2" charset="2"/>
              </a:rPr>
              <a:t>nhà</a:t>
            </a:r>
            <a:r>
              <a:rPr lang="en-US">
                <a:sym typeface="Wingdings" panose="05000000000000000000" pitchFamily="2" charset="2"/>
              </a:rPr>
              <a:t> </a:t>
            </a:r>
            <a:r>
              <a:rPr lang="en-US" err="1">
                <a:sym typeface="Wingdings" panose="05000000000000000000" pitchFamily="2" charset="2"/>
              </a:rPr>
              <a:t>uống</a:t>
            </a:r>
            <a:r>
              <a:rPr lang="en-US">
                <a:sym typeface="Wingdings" panose="05000000000000000000" pitchFamily="2" charset="2"/>
              </a:rPr>
              <a:t> 3 </a:t>
            </a:r>
            <a:r>
              <a:rPr lang="en-US" err="1">
                <a:sym typeface="Wingdings" panose="05000000000000000000" pitchFamily="2" charset="2"/>
              </a:rPr>
              <a:t>ngày</a:t>
            </a:r>
            <a:r>
              <a:rPr lang="en-US">
                <a:sym typeface="Wingdings" panose="05000000000000000000" pitchFamily="2" charset="2"/>
              </a:rPr>
              <a:t> </a:t>
            </a:r>
            <a:r>
              <a:rPr lang="en-US" err="1">
                <a:sym typeface="Wingdings" panose="05000000000000000000" pitchFamily="2" charset="2"/>
              </a:rPr>
              <a:t>không</a:t>
            </a:r>
            <a:r>
              <a:rPr lang="en-US">
                <a:sym typeface="Wingdings" panose="05000000000000000000" pitchFamily="2" charset="2"/>
              </a:rPr>
              <a:t> </a:t>
            </a:r>
            <a:r>
              <a:rPr lang="en-US" err="1">
                <a:sym typeface="Wingdings" panose="05000000000000000000" pitchFamily="2" charset="2"/>
              </a:rPr>
              <a:t>giảm</a:t>
            </a:r>
            <a:r>
              <a:rPr lang="en-US">
                <a:sym typeface="Wingdings" panose="05000000000000000000" pitchFamily="2" charset="2"/>
              </a:rPr>
              <a:t>.</a:t>
            </a:r>
            <a:endParaRPr lang="en-US"/>
          </a:p>
        </p:txBody>
      </p:sp>
    </p:spTree>
    <p:extLst>
      <p:ext uri="{BB962C8B-B14F-4D97-AF65-F5344CB8AC3E}">
        <p14:creationId xmlns:p14="http://schemas.microsoft.com/office/powerpoint/2010/main" val="4159988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A8B6-B63F-C084-13AD-16AE994EF420}"/>
              </a:ext>
            </a:extLst>
          </p:cNvPr>
          <p:cNvSpPr>
            <a:spLocks noGrp="1"/>
          </p:cNvSpPr>
          <p:nvPr>
            <p:ph type="title"/>
          </p:nvPr>
        </p:nvSpPr>
        <p:spPr/>
        <p:txBody>
          <a:bodyPr/>
          <a:lstStyle/>
          <a:p>
            <a:r>
              <a:rPr lang="en-US"/>
              <a:t>III. BỆNH SỬ</a:t>
            </a:r>
          </a:p>
        </p:txBody>
      </p:sp>
      <p:sp>
        <p:nvSpPr>
          <p:cNvPr id="3" name="Content Placeholder 2">
            <a:extLst>
              <a:ext uri="{FF2B5EF4-FFF2-40B4-BE49-F238E27FC236}">
                <a16:creationId xmlns:a16="http://schemas.microsoft.com/office/drawing/2014/main" id="{6052E4C3-42B2-1F0A-5363-B24B24BC8636}"/>
              </a:ext>
            </a:extLst>
          </p:cNvPr>
          <p:cNvSpPr>
            <a:spLocks noGrp="1"/>
          </p:cNvSpPr>
          <p:nvPr>
            <p:ph idx="1"/>
          </p:nvPr>
        </p:nvSpPr>
        <p:spPr/>
        <p:txBody>
          <a:bodyPr>
            <a:normAutofit/>
          </a:bodyPr>
          <a:lstStyle/>
          <a:p>
            <a:r>
              <a:rPr lang="en-US"/>
              <a:t>BN tự </a:t>
            </a:r>
            <a:r>
              <a:rPr lang="en-US" err="1"/>
              <a:t>ra</a:t>
            </a:r>
            <a:r>
              <a:rPr lang="en-US"/>
              <a:t> tiệm </a:t>
            </a:r>
            <a:r>
              <a:rPr lang="en-US" err="1"/>
              <a:t>thuốc</a:t>
            </a:r>
            <a:r>
              <a:rPr lang="en-US"/>
              <a:t> </a:t>
            </a:r>
            <a:r>
              <a:rPr lang="en-US" err="1"/>
              <a:t>tây</a:t>
            </a:r>
            <a:r>
              <a:rPr lang="en-US"/>
              <a:t> </a:t>
            </a:r>
            <a:r>
              <a:rPr lang="en-US" err="1"/>
              <a:t>mua</a:t>
            </a:r>
            <a:r>
              <a:rPr lang="en-US"/>
              <a:t> </a:t>
            </a:r>
            <a:r>
              <a:rPr lang="en-US" err="1"/>
              <a:t>thuốc</a:t>
            </a:r>
            <a:r>
              <a:rPr lang="en-US"/>
              <a:t> dạ </a:t>
            </a:r>
            <a:r>
              <a:rPr lang="en-US" err="1"/>
              <a:t>dày</a:t>
            </a:r>
            <a:r>
              <a:rPr lang="en-US"/>
              <a:t> </a:t>
            </a:r>
            <a:r>
              <a:rPr lang="en-US" err="1"/>
              <a:t>uống</a:t>
            </a:r>
            <a:r>
              <a:rPr lang="en-US"/>
              <a:t> </a:t>
            </a:r>
            <a:r>
              <a:rPr lang="en-US" err="1"/>
              <a:t>thêm</a:t>
            </a:r>
            <a:r>
              <a:rPr lang="en-US"/>
              <a:t> (</a:t>
            </a:r>
            <a:r>
              <a:rPr lang="en-US" err="1"/>
              <a:t>chữ</a:t>
            </a:r>
            <a:r>
              <a:rPr lang="en-US"/>
              <a:t> P + </a:t>
            </a:r>
            <a:r>
              <a:rPr lang="en-US" err="1"/>
              <a:t>thuốc</a:t>
            </a:r>
            <a:r>
              <a:rPr lang="en-US"/>
              <a:t> </a:t>
            </a:r>
            <a:r>
              <a:rPr lang="en-US" err="1"/>
              <a:t>khác</a:t>
            </a:r>
            <a:r>
              <a:rPr lang="en-US"/>
              <a:t> </a:t>
            </a:r>
            <a:r>
              <a:rPr lang="en-US" err="1"/>
              <a:t>không</a:t>
            </a:r>
            <a:r>
              <a:rPr lang="en-US"/>
              <a:t> </a:t>
            </a:r>
            <a:r>
              <a:rPr lang="en-US" err="1"/>
              <a:t>rõ</a:t>
            </a:r>
            <a:r>
              <a:rPr lang="en-US"/>
              <a:t> </a:t>
            </a:r>
            <a:r>
              <a:rPr lang="en-US" err="1"/>
              <a:t>loại</a:t>
            </a:r>
            <a:r>
              <a:rPr lang="en-US"/>
              <a:t>) </a:t>
            </a:r>
            <a:r>
              <a:rPr lang="en-US" err="1"/>
              <a:t>nhưng</a:t>
            </a:r>
            <a:r>
              <a:rPr lang="en-US"/>
              <a:t> </a:t>
            </a:r>
            <a:r>
              <a:rPr lang="en-US" err="1"/>
              <a:t>cũng</a:t>
            </a:r>
            <a:r>
              <a:rPr lang="en-US"/>
              <a:t> </a:t>
            </a:r>
            <a:r>
              <a:rPr lang="en-US" err="1"/>
              <a:t>không</a:t>
            </a:r>
            <a:r>
              <a:rPr lang="en-US"/>
              <a:t> </a:t>
            </a:r>
            <a:r>
              <a:rPr lang="en-US" err="1"/>
              <a:t>giảm</a:t>
            </a:r>
            <a:r>
              <a:rPr lang="en-US"/>
              <a:t>, đau mức độ </a:t>
            </a:r>
            <a:r>
              <a:rPr lang="en-US" err="1"/>
              <a:t>tăng</a:t>
            </a:r>
            <a:r>
              <a:rPr lang="en-US"/>
              <a:t> dần dữ dội, </a:t>
            </a:r>
            <a:r>
              <a:rPr lang="en-US" err="1"/>
              <a:t>kèm</a:t>
            </a:r>
            <a:r>
              <a:rPr lang="en-US"/>
              <a:t> </a:t>
            </a:r>
            <a:r>
              <a:rPr lang="en-US" err="1"/>
              <a:t>buồn</a:t>
            </a:r>
            <a:r>
              <a:rPr lang="en-US"/>
              <a:t> </a:t>
            </a:r>
            <a:r>
              <a:rPr lang="en-US" err="1"/>
              <a:t>nôn</a:t>
            </a:r>
            <a:r>
              <a:rPr lang="en-US"/>
              <a:t>, </a:t>
            </a:r>
            <a:r>
              <a:rPr lang="en-US" err="1"/>
              <a:t>sau</a:t>
            </a:r>
            <a:r>
              <a:rPr lang="en-US"/>
              <a:t> </a:t>
            </a:r>
            <a:r>
              <a:rPr lang="en-US" err="1"/>
              <a:t>nôn</a:t>
            </a:r>
            <a:r>
              <a:rPr lang="en-US"/>
              <a:t> </a:t>
            </a:r>
            <a:r>
              <a:rPr lang="en-US" err="1"/>
              <a:t>không</a:t>
            </a:r>
            <a:r>
              <a:rPr lang="en-US"/>
              <a:t> </a:t>
            </a:r>
            <a:r>
              <a:rPr lang="en-US" err="1"/>
              <a:t>giảm</a:t>
            </a:r>
            <a:r>
              <a:rPr lang="en-US"/>
              <a:t> </a:t>
            </a:r>
            <a:r>
              <a:rPr lang="en-US" err="1"/>
              <a:t>đau</a:t>
            </a:r>
            <a:r>
              <a:rPr lang="en-US"/>
              <a:t>, </a:t>
            </a:r>
            <a:r>
              <a:rPr lang="en-US" err="1"/>
              <a:t>sáng</a:t>
            </a:r>
            <a:r>
              <a:rPr lang="en-US"/>
              <a:t> </a:t>
            </a:r>
            <a:r>
              <a:rPr lang="en-US" err="1"/>
              <a:t>ngày</a:t>
            </a:r>
            <a:r>
              <a:rPr lang="en-US"/>
              <a:t> NV BN </a:t>
            </a:r>
            <a:r>
              <a:rPr lang="en-US" err="1"/>
              <a:t>đau</a:t>
            </a:r>
            <a:r>
              <a:rPr lang="en-US"/>
              <a:t> 10/10, </a:t>
            </a:r>
            <a:r>
              <a:rPr lang="en-US" err="1"/>
              <a:t>nôn</a:t>
            </a:r>
            <a:r>
              <a:rPr lang="en-US"/>
              <a:t> 1 lần </a:t>
            </a:r>
            <a:r>
              <a:rPr lang="en-US" err="1"/>
              <a:t>ra</a:t>
            </a:r>
            <a:r>
              <a:rPr lang="en-US"/>
              <a:t> </a:t>
            </a:r>
            <a:r>
              <a:rPr lang="en-US" err="1"/>
              <a:t>dịch</a:t>
            </a:r>
            <a:r>
              <a:rPr lang="en-US"/>
              <a:t> </a:t>
            </a:r>
            <a:r>
              <a:rPr lang="en-US" err="1"/>
              <a:t>trong</a:t>
            </a:r>
            <a:r>
              <a:rPr lang="en-US"/>
              <a:t> + </a:t>
            </a:r>
            <a:r>
              <a:rPr lang="en-US" err="1"/>
              <a:t>đắng</a:t>
            </a:r>
            <a:r>
              <a:rPr lang="en-US"/>
              <a:t> </a:t>
            </a:r>
            <a:r>
              <a:rPr lang="en-US" err="1"/>
              <a:t>miệng</a:t>
            </a:r>
            <a:r>
              <a:rPr lang="en-US"/>
              <a:t>, </a:t>
            </a:r>
            <a:r>
              <a:rPr lang="en-US" err="1"/>
              <a:t>bụng</a:t>
            </a:r>
            <a:r>
              <a:rPr lang="en-US"/>
              <a:t> </a:t>
            </a:r>
            <a:r>
              <a:rPr lang="en-US" err="1"/>
              <a:t>chướng</a:t>
            </a:r>
            <a:r>
              <a:rPr lang="en-US"/>
              <a:t> </a:t>
            </a:r>
            <a:r>
              <a:rPr lang="en-US" err="1"/>
              <a:t>nhiều</a:t>
            </a:r>
            <a:r>
              <a:rPr lang="en-US"/>
              <a:t>, </a:t>
            </a:r>
            <a:r>
              <a:rPr lang="vi-VN"/>
              <a:t>sau nôn không giảm đau </a:t>
            </a:r>
            <a:r>
              <a:rPr lang="en-US">
                <a:sym typeface="Wingdings" panose="05000000000000000000" pitchFamily="2" charset="2"/>
              </a:rPr>
              <a:t> Người </a:t>
            </a:r>
            <a:r>
              <a:rPr lang="en-US" err="1">
                <a:sym typeface="Wingdings" panose="05000000000000000000" pitchFamily="2" charset="2"/>
              </a:rPr>
              <a:t>nhà</a:t>
            </a:r>
            <a:r>
              <a:rPr lang="en-US">
                <a:sym typeface="Wingdings" panose="05000000000000000000" pitchFamily="2" charset="2"/>
              </a:rPr>
              <a:t> đưa đến </a:t>
            </a:r>
            <a:r>
              <a:rPr lang="en-US" err="1">
                <a:sym typeface="Wingdings" panose="05000000000000000000" pitchFamily="2" charset="2"/>
              </a:rPr>
              <a:t>nhập</a:t>
            </a:r>
            <a:r>
              <a:rPr lang="en-US">
                <a:sym typeface="Wingdings" panose="05000000000000000000" pitchFamily="2" charset="2"/>
              </a:rPr>
              <a:t> cấp cứu </a:t>
            </a:r>
            <a:r>
              <a:rPr lang="en-US" err="1">
                <a:sym typeface="Wingdings" panose="05000000000000000000" pitchFamily="2" charset="2"/>
              </a:rPr>
              <a:t>bệnh</a:t>
            </a:r>
            <a:r>
              <a:rPr lang="en-US">
                <a:sym typeface="Wingdings" panose="05000000000000000000" pitchFamily="2" charset="2"/>
              </a:rPr>
              <a:t> viện NDGĐ.</a:t>
            </a:r>
          </a:p>
          <a:p>
            <a:r>
              <a:rPr lang="vi-VN"/>
              <a:t>Trong </a:t>
            </a:r>
            <a:r>
              <a:rPr lang="vi-VN" err="1"/>
              <a:t>quá</a:t>
            </a:r>
            <a:r>
              <a:rPr lang="vi-VN"/>
              <a:t> </a:t>
            </a:r>
            <a:r>
              <a:rPr lang="vi-VN" err="1"/>
              <a:t>trình</a:t>
            </a:r>
            <a:r>
              <a:rPr lang="vi-VN"/>
              <a:t> </a:t>
            </a:r>
            <a:r>
              <a:rPr lang="vi-VN" err="1"/>
              <a:t>bệnh</a:t>
            </a:r>
            <a:r>
              <a:rPr lang="vi-VN"/>
              <a:t>, BN không </a:t>
            </a:r>
            <a:r>
              <a:rPr lang="vi-VN" err="1"/>
              <a:t>vàng</a:t>
            </a:r>
            <a:r>
              <a:rPr lang="vi-VN"/>
              <a:t> da, không </a:t>
            </a:r>
            <a:r>
              <a:rPr lang="en-US" err="1"/>
              <a:t>sốt</a:t>
            </a:r>
            <a:r>
              <a:rPr lang="en-US"/>
              <a:t>, </a:t>
            </a:r>
            <a:r>
              <a:rPr lang="vi-VN"/>
              <a:t>trung </a:t>
            </a:r>
            <a:r>
              <a:rPr lang="vi-VN" err="1"/>
              <a:t>tiện</a:t>
            </a:r>
            <a:r>
              <a:rPr lang="vi-VN"/>
              <a:t> </a:t>
            </a:r>
            <a:r>
              <a:rPr lang="vi-VN" err="1"/>
              <a:t>được</a:t>
            </a:r>
            <a:r>
              <a:rPr lang="vi-VN"/>
              <a:t>, tiêu phân </a:t>
            </a:r>
            <a:r>
              <a:rPr lang="vi-VN" err="1"/>
              <a:t>vàng</a:t>
            </a:r>
            <a:r>
              <a:rPr lang="vi-VN"/>
              <a:t> </a:t>
            </a:r>
            <a:r>
              <a:rPr lang="vi-VN" err="1"/>
              <a:t>đóng</a:t>
            </a:r>
            <a:r>
              <a:rPr lang="vi-VN"/>
              <a:t> khuôn</a:t>
            </a:r>
            <a:r>
              <a:rPr lang="en-US"/>
              <a:t> (</a:t>
            </a:r>
            <a:r>
              <a:rPr lang="en-US" err="1"/>
              <a:t>lần</a:t>
            </a:r>
            <a:r>
              <a:rPr lang="en-US"/>
              <a:t> </a:t>
            </a:r>
            <a:r>
              <a:rPr lang="en-US" err="1"/>
              <a:t>gần</a:t>
            </a:r>
            <a:r>
              <a:rPr lang="en-US"/>
              <a:t> </a:t>
            </a:r>
            <a:r>
              <a:rPr lang="en-US" err="1"/>
              <a:t>nhất</a:t>
            </a:r>
            <a:r>
              <a:rPr lang="en-US"/>
              <a:t> </a:t>
            </a:r>
            <a:r>
              <a:rPr lang="en-US" err="1"/>
              <a:t>là</a:t>
            </a:r>
            <a:r>
              <a:rPr lang="en-US"/>
              <a:t> 7h </a:t>
            </a:r>
            <a:r>
              <a:rPr lang="en-US" err="1"/>
              <a:t>sáng</a:t>
            </a:r>
            <a:r>
              <a:rPr lang="en-US"/>
              <a:t> </a:t>
            </a:r>
            <a:r>
              <a:rPr lang="en-US" err="1"/>
              <a:t>ngày</a:t>
            </a:r>
            <a:r>
              <a:rPr lang="en-US"/>
              <a:t> NV)</a:t>
            </a:r>
            <a:r>
              <a:rPr lang="vi-VN"/>
              <a:t>, </a:t>
            </a:r>
            <a:r>
              <a:rPr lang="vi-VN" err="1"/>
              <a:t>tiểu</a:t>
            </a:r>
            <a:r>
              <a:rPr lang="vi-VN"/>
              <a:t> </a:t>
            </a:r>
            <a:r>
              <a:rPr lang="vi-VN" err="1"/>
              <a:t>vàng</a:t>
            </a:r>
            <a:r>
              <a:rPr lang="vi-VN"/>
              <a:t> trong </a:t>
            </a:r>
            <a:r>
              <a:rPr lang="vi-VN" err="1"/>
              <a:t>lượng</a:t>
            </a:r>
            <a:r>
              <a:rPr lang="vi-VN"/>
              <a:t> trung </a:t>
            </a:r>
            <a:r>
              <a:rPr lang="vi-VN" err="1"/>
              <a:t>bình</a:t>
            </a:r>
            <a:r>
              <a:rPr lang="vi-VN"/>
              <a:t>, không đau </a:t>
            </a:r>
            <a:r>
              <a:rPr lang="vi-VN" err="1"/>
              <a:t>đầu</a:t>
            </a:r>
            <a:r>
              <a:rPr lang="vi-VN"/>
              <a:t>, không đau </a:t>
            </a:r>
            <a:r>
              <a:rPr lang="vi-VN" err="1"/>
              <a:t>ngực</a:t>
            </a:r>
            <a:r>
              <a:rPr lang="vi-VN"/>
              <a:t>, không ho, không </a:t>
            </a:r>
            <a:r>
              <a:rPr lang="vi-VN" err="1"/>
              <a:t>khó</a:t>
            </a:r>
            <a:r>
              <a:rPr lang="vi-VN"/>
              <a:t> </a:t>
            </a:r>
            <a:r>
              <a:rPr lang="vi-VN" err="1"/>
              <a:t>thở</a:t>
            </a:r>
            <a:r>
              <a:rPr lang="vi-VN"/>
              <a:t>.</a:t>
            </a:r>
          </a:p>
          <a:p>
            <a:endParaRPr lang="en-US"/>
          </a:p>
        </p:txBody>
      </p:sp>
    </p:spTree>
    <p:extLst>
      <p:ext uri="{BB962C8B-B14F-4D97-AF65-F5344CB8AC3E}">
        <p14:creationId xmlns:p14="http://schemas.microsoft.com/office/powerpoint/2010/main" val="271732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E80C-3FD7-EE45-B994-42A34904E71C}"/>
              </a:ext>
            </a:extLst>
          </p:cNvPr>
          <p:cNvSpPr>
            <a:spLocks noGrp="1"/>
          </p:cNvSpPr>
          <p:nvPr>
            <p:ph type="title"/>
          </p:nvPr>
        </p:nvSpPr>
        <p:spPr/>
        <p:txBody>
          <a:bodyPr/>
          <a:lstStyle/>
          <a:p>
            <a:r>
              <a:rPr lang="en-US"/>
              <a:t>IV. TIỀN CĂN</a:t>
            </a:r>
          </a:p>
        </p:txBody>
      </p:sp>
      <p:sp>
        <p:nvSpPr>
          <p:cNvPr id="3" name="Content Placeholder 2">
            <a:extLst>
              <a:ext uri="{FF2B5EF4-FFF2-40B4-BE49-F238E27FC236}">
                <a16:creationId xmlns:a16="http://schemas.microsoft.com/office/drawing/2014/main" id="{3202CDB2-04B2-9A74-D439-456258BF952A}"/>
              </a:ext>
            </a:extLst>
          </p:cNvPr>
          <p:cNvSpPr>
            <a:spLocks noGrp="1"/>
          </p:cNvSpPr>
          <p:nvPr>
            <p:ph idx="1"/>
          </p:nvPr>
        </p:nvSpPr>
        <p:spPr>
          <a:xfrm>
            <a:off x="838200" y="1690688"/>
            <a:ext cx="10515600" cy="5065712"/>
          </a:xfrm>
        </p:spPr>
        <p:txBody>
          <a:bodyPr>
            <a:normAutofit fontScale="77500" lnSpcReduction="20000"/>
          </a:bodyPr>
          <a:lstStyle/>
          <a:p>
            <a:pPr marL="0" indent="0">
              <a:buNone/>
              <a:tabLst>
                <a:tab pos="3719513" algn="l"/>
              </a:tabLst>
            </a:pPr>
            <a:r>
              <a:rPr lang="en-US" sz="2800" b="1">
                <a:solidFill>
                  <a:schemeClr val="tx1"/>
                </a:solidFill>
              </a:rPr>
              <a:t>1. </a:t>
            </a:r>
            <a:r>
              <a:rPr lang="vi-VN" sz="2800" b="1">
                <a:solidFill>
                  <a:schemeClr val="tx1"/>
                </a:solidFill>
              </a:rPr>
              <a:t>BẢN THÂN:</a:t>
            </a:r>
          </a:p>
          <a:p>
            <a:r>
              <a:rPr lang="vi-VN" sz="2800" err="1"/>
              <a:t>Khoảng</a:t>
            </a:r>
            <a:r>
              <a:rPr lang="vi-VN" sz="2800"/>
              <a:t> </a:t>
            </a:r>
            <a:r>
              <a:rPr lang="en-US" sz="2800"/>
              <a:t>4-5 </a:t>
            </a:r>
            <a:r>
              <a:rPr lang="en-US" sz="2800" err="1"/>
              <a:t>tháng</a:t>
            </a:r>
            <a:r>
              <a:rPr lang="en-US" sz="2800"/>
              <a:t> nay </a:t>
            </a:r>
            <a:r>
              <a:rPr lang="en-US" sz="2800" err="1"/>
              <a:t>có</a:t>
            </a:r>
            <a:r>
              <a:rPr lang="en-US" sz="2800"/>
              <a:t> </a:t>
            </a:r>
            <a:r>
              <a:rPr lang="en-US" sz="2800" err="1"/>
              <a:t>những</a:t>
            </a:r>
            <a:r>
              <a:rPr lang="en-US" sz="2800"/>
              <a:t> </a:t>
            </a:r>
            <a:r>
              <a:rPr lang="en-US" sz="2800" err="1"/>
              <a:t>cơn</a:t>
            </a:r>
            <a:r>
              <a:rPr lang="en-US" sz="2800"/>
              <a:t> </a:t>
            </a:r>
            <a:r>
              <a:rPr lang="en-US" sz="2800" err="1"/>
              <a:t>đau</a:t>
            </a:r>
            <a:r>
              <a:rPr lang="en-US" sz="2800"/>
              <a:t> </a:t>
            </a:r>
            <a:r>
              <a:rPr lang="en-US" sz="2800" err="1"/>
              <a:t>với</a:t>
            </a:r>
            <a:r>
              <a:rPr lang="en-US" sz="2800"/>
              <a:t> </a:t>
            </a:r>
            <a:r>
              <a:rPr lang="en-US" sz="2800" err="1"/>
              <a:t>tính</a:t>
            </a:r>
            <a:r>
              <a:rPr lang="en-US" sz="2800"/>
              <a:t> </a:t>
            </a:r>
            <a:r>
              <a:rPr lang="en-US" sz="2800" err="1"/>
              <a:t>chất</a:t>
            </a:r>
            <a:r>
              <a:rPr lang="en-US" sz="2800"/>
              <a:t> </a:t>
            </a:r>
            <a:r>
              <a:rPr lang="en-US" sz="2800" err="1"/>
              <a:t>tương</a:t>
            </a:r>
            <a:r>
              <a:rPr lang="en-US" sz="2800"/>
              <a:t> </a:t>
            </a:r>
            <a:r>
              <a:rPr lang="en-US" sz="2800" err="1"/>
              <a:t>tự</a:t>
            </a:r>
            <a:r>
              <a:rPr lang="en-US" sz="2800"/>
              <a:t> </a:t>
            </a:r>
            <a:r>
              <a:rPr lang="en-US" sz="2800" err="1"/>
              <a:t>thường</a:t>
            </a:r>
            <a:r>
              <a:rPr lang="en-US" sz="2800"/>
              <a:t> </a:t>
            </a:r>
            <a:r>
              <a:rPr lang="en-US" sz="2800" err="1"/>
              <a:t>khởi</a:t>
            </a:r>
            <a:r>
              <a:rPr lang="en-US" sz="2800"/>
              <a:t> </a:t>
            </a:r>
            <a:r>
              <a:rPr lang="en-US" sz="2800" err="1"/>
              <a:t>phát</a:t>
            </a:r>
            <a:r>
              <a:rPr lang="en-US" sz="2800"/>
              <a:t> </a:t>
            </a:r>
            <a:r>
              <a:rPr lang="en-US" sz="2800" err="1"/>
              <a:t>sau</a:t>
            </a:r>
            <a:r>
              <a:rPr lang="en-US" sz="2800"/>
              <a:t> </a:t>
            </a:r>
            <a:r>
              <a:rPr lang="en-US" sz="2800" err="1"/>
              <a:t>ăn</a:t>
            </a:r>
            <a:r>
              <a:rPr lang="en-US" sz="2800"/>
              <a:t> </a:t>
            </a:r>
            <a:r>
              <a:rPr lang="en-US" sz="2800" err="1"/>
              <a:t>tối</a:t>
            </a:r>
            <a:r>
              <a:rPr lang="en-US" sz="2800"/>
              <a:t> </a:t>
            </a:r>
            <a:r>
              <a:rPr lang="en-US" sz="2800" err="1"/>
              <a:t>khoảng</a:t>
            </a:r>
            <a:r>
              <a:rPr lang="en-US" sz="2800"/>
              <a:t> 30p, </a:t>
            </a:r>
            <a:r>
              <a:rPr lang="en-US" sz="2800" err="1"/>
              <a:t>chủ</a:t>
            </a:r>
            <a:r>
              <a:rPr lang="en-US" sz="2800"/>
              <a:t> </a:t>
            </a:r>
            <a:r>
              <a:rPr lang="en-US" sz="2800" err="1"/>
              <a:t>yếu</a:t>
            </a:r>
            <a:r>
              <a:rPr lang="en-US" sz="2800"/>
              <a:t> </a:t>
            </a:r>
            <a:r>
              <a:rPr lang="en-US" err="1"/>
              <a:t>đau</a:t>
            </a:r>
            <a:r>
              <a:rPr lang="en-US"/>
              <a:t> ở </a:t>
            </a:r>
            <a:r>
              <a:rPr lang="en-US" err="1"/>
              <a:t>vùng</a:t>
            </a:r>
            <a:r>
              <a:rPr lang="en-US"/>
              <a:t> </a:t>
            </a:r>
            <a:r>
              <a:rPr lang="en-US" err="1"/>
              <a:t>thượng</a:t>
            </a:r>
            <a:r>
              <a:rPr lang="en-US"/>
              <a:t> </a:t>
            </a:r>
            <a:r>
              <a:rPr lang="en-US" err="1"/>
              <a:t>vị</a:t>
            </a:r>
            <a:r>
              <a:rPr lang="en-US"/>
              <a:t> </a:t>
            </a:r>
            <a:r>
              <a:rPr lang="en-US" err="1"/>
              <a:t>lan</a:t>
            </a:r>
            <a:r>
              <a:rPr lang="en-US"/>
              <a:t> </a:t>
            </a:r>
            <a:r>
              <a:rPr lang="en-US" err="1"/>
              <a:t>sau</a:t>
            </a:r>
            <a:r>
              <a:rPr lang="en-US"/>
              <a:t> </a:t>
            </a:r>
            <a:r>
              <a:rPr lang="en-US" err="1"/>
              <a:t>lưng</a:t>
            </a:r>
            <a:r>
              <a:rPr lang="en-US"/>
              <a:t>, </a:t>
            </a:r>
            <a:r>
              <a:rPr lang="en-US" sz="2800" err="1"/>
              <a:t>mức</a:t>
            </a:r>
            <a:r>
              <a:rPr lang="en-US" sz="2800"/>
              <a:t> </a:t>
            </a:r>
            <a:r>
              <a:rPr lang="en-US" sz="2800" err="1"/>
              <a:t>độ</a:t>
            </a:r>
            <a:r>
              <a:rPr lang="en-US" sz="2800"/>
              <a:t> </a:t>
            </a:r>
            <a:r>
              <a:rPr lang="en-US" sz="2800" err="1"/>
              <a:t>nhẹ</a:t>
            </a:r>
            <a:r>
              <a:rPr lang="en-US" sz="2800"/>
              <a:t>, </a:t>
            </a:r>
            <a:r>
              <a:rPr lang="en-US" sz="2800" err="1"/>
              <a:t>thường</a:t>
            </a:r>
            <a:r>
              <a:rPr lang="en-US" sz="2800"/>
              <a:t> </a:t>
            </a:r>
            <a:r>
              <a:rPr lang="en-US" sz="2800" err="1"/>
              <a:t>kéo</a:t>
            </a:r>
            <a:r>
              <a:rPr lang="en-US" sz="2800"/>
              <a:t> </a:t>
            </a:r>
            <a:r>
              <a:rPr lang="en-US" sz="2800" err="1"/>
              <a:t>dài</a:t>
            </a:r>
            <a:r>
              <a:rPr lang="en-US" sz="2800"/>
              <a:t> </a:t>
            </a:r>
            <a:r>
              <a:rPr lang="en-US" sz="2800" err="1"/>
              <a:t>khoảng</a:t>
            </a:r>
            <a:r>
              <a:rPr lang="en-US" sz="2800"/>
              <a:t> 3-4h </a:t>
            </a:r>
            <a:r>
              <a:rPr lang="en-US" sz="2800" err="1"/>
              <a:t>rồi</a:t>
            </a:r>
            <a:r>
              <a:rPr lang="en-US" sz="2800"/>
              <a:t> </a:t>
            </a:r>
            <a:r>
              <a:rPr lang="en-US" sz="2800" err="1"/>
              <a:t>tự</a:t>
            </a:r>
            <a:r>
              <a:rPr lang="en-US" sz="2800"/>
              <a:t> </a:t>
            </a:r>
            <a:r>
              <a:rPr lang="en-US" sz="2800" err="1"/>
              <a:t>hết</a:t>
            </a:r>
            <a:r>
              <a:rPr lang="en-US"/>
              <a:t>, </a:t>
            </a:r>
            <a:r>
              <a:rPr lang="en-US" err="1"/>
              <a:t>không</a:t>
            </a:r>
            <a:r>
              <a:rPr lang="en-US"/>
              <a:t> </a:t>
            </a:r>
            <a:r>
              <a:rPr lang="en-US" err="1"/>
              <a:t>nôn</a:t>
            </a:r>
            <a:r>
              <a:rPr lang="en-US"/>
              <a:t>, </a:t>
            </a:r>
            <a:r>
              <a:rPr lang="en-US" err="1"/>
              <a:t>thường</a:t>
            </a:r>
            <a:r>
              <a:rPr lang="en-US"/>
              <a:t> 1 </a:t>
            </a:r>
            <a:r>
              <a:rPr lang="en-US" err="1"/>
              <a:t>tháng</a:t>
            </a:r>
            <a:r>
              <a:rPr lang="en-US"/>
              <a:t> </a:t>
            </a:r>
            <a:r>
              <a:rPr lang="en-US" err="1"/>
              <a:t>xuất</a:t>
            </a:r>
            <a:r>
              <a:rPr lang="en-US"/>
              <a:t> </a:t>
            </a:r>
            <a:r>
              <a:rPr lang="en-US" err="1"/>
              <a:t>hiện</a:t>
            </a:r>
            <a:r>
              <a:rPr lang="en-US"/>
              <a:t> 1 </a:t>
            </a:r>
            <a:r>
              <a:rPr lang="en-US" err="1"/>
              <a:t>cơn</a:t>
            </a:r>
            <a:r>
              <a:rPr lang="en-US"/>
              <a:t>. BN </a:t>
            </a:r>
            <a:r>
              <a:rPr lang="en-US" err="1"/>
              <a:t>không</a:t>
            </a:r>
            <a:r>
              <a:rPr lang="en-US"/>
              <a:t> </a:t>
            </a:r>
            <a:r>
              <a:rPr lang="en-US" err="1"/>
              <a:t>đi</a:t>
            </a:r>
            <a:r>
              <a:rPr lang="en-US"/>
              <a:t> </a:t>
            </a:r>
            <a:r>
              <a:rPr lang="en-US" err="1"/>
              <a:t>khám</a:t>
            </a:r>
            <a:r>
              <a:rPr lang="en-US"/>
              <a:t> hay </a:t>
            </a:r>
            <a:r>
              <a:rPr lang="en-US" err="1"/>
              <a:t>điều</a:t>
            </a:r>
            <a:r>
              <a:rPr lang="en-US"/>
              <a:t> </a:t>
            </a:r>
            <a:r>
              <a:rPr lang="en-US" err="1"/>
              <a:t>trị</a:t>
            </a:r>
            <a:r>
              <a:rPr lang="en-US"/>
              <a:t> </a:t>
            </a:r>
            <a:r>
              <a:rPr lang="en-US" err="1"/>
              <a:t>gì</a:t>
            </a:r>
            <a:r>
              <a:rPr lang="en-US"/>
              <a:t>.</a:t>
            </a:r>
          </a:p>
          <a:p>
            <a:r>
              <a:rPr lang="en-US" err="1"/>
              <a:t>Tiền</a:t>
            </a:r>
            <a:r>
              <a:rPr lang="en-US"/>
              <a:t> </a:t>
            </a:r>
            <a:r>
              <a:rPr lang="en-US" err="1"/>
              <a:t>căn</a:t>
            </a:r>
            <a:r>
              <a:rPr lang="en-US"/>
              <a:t> </a:t>
            </a:r>
            <a:r>
              <a:rPr lang="en-US" err="1"/>
              <a:t>sỏi</a:t>
            </a:r>
            <a:r>
              <a:rPr lang="en-US"/>
              <a:t> </a:t>
            </a:r>
            <a:r>
              <a:rPr lang="en-US" err="1"/>
              <a:t>túi</a:t>
            </a:r>
            <a:r>
              <a:rPr lang="en-US"/>
              <a:t> </a:t>
            </a:r>
            <a:r>
              <a:rPr lang="en-US" err="1"/>
              <a:t>mật</a:t>
            </a:r>
            <a:r>
              <a:rPr lang="en-US"/>
              <a:t> </a:t>
            </a:r>
            <a:r>
              <a:rPr lang="en-US" err="1"/>
              <a:t>phát</a:t>
            </a:r>
            <a:r>
              <a:rPr lang="en-US"/>
              <a:t> </a:t>
            </a:r>
            <a:r>
              <a:rPr lang="en-US" err="1"/>
              <a:t>hiện</a:t>
            </a:r>
            <a:r>
              <a:rPr lang="en-US"/>
              <a:t> </a:t>
            </a:r>
            <a:r>
              <a:rPr lang="en-US" err="1"/>
              <a:t>tình</a:t>
            </a:r>
            <a:r>
              <a:rPr lang="en-US"/>
              <a:t> </a:t>
            </a:r>
            <a:r>
              <a:rPr lang="en-US" err="1"/>
              <a:t>cờ</a:t>
            </a:r>
            <a:r>
              <a:rPr lang="en-US"/>
              <a:t> </a:t>
            </a:r>
            <a:r>
              <a:rPr lang="en-US" err="1"/>
              <a:t>khi</a:t>
            </a:r>
            <a:r>
              <a:rPr lang="en-US"/>
              <a:t> </a:t>
            </a:r>
            <a:r>
              <a:rPr lang="en-US" err="1"/>
              <a:t>siêu</a:t>
            </a:r>
            <a:r>
              <a:rPr lang="en-US"/>
              <a:t> </a:t>
            </a:r>
            <a:r>
              <a:rPr lang="en-US" err="1"/>
              <a:t>âm</a:t>
            </a:r>
            <a:r>
              <a:rPr lang="en-US"/>
              <a:t> </a:t>
            </a:r>
            <a:r>
              <a:rPr lang="en-US" err="1"/>
              <a:t>tại</a:t>
            </a:r>
            <a:r>
              <a:rPr lang="en-US"/>
              <a:t> BV NDGĐ </a:t>
            </a:r>
            <a:r>
              <a:rPr lang="en-US" err="1"/>
              <a:t>khoảng</a:t>
            </a:r>
            <a:r>
              <a:rPr lang="en-US"/>
              <a:t> 10 </a:t>
            </a:r>
            <a:r>
              <a:rPr lang="en-US" err="1"/>
              <a:t>năm</a:t>
            </a:r>
            <a:r>
              <a:rPr lang="en-US"/>
              <a:t> </a:t>
            </a:r>
            <a:r>
              <a:rPr lang="en-US" err="1"/>
              <a:t>trước</a:t>
            </a:r>
            <a:r>
              <a:rPr lang="en-US"/>
              <a:t>, </a:t>
            </a:r>
            <a:r>
              <a:rPr lang="en-US" err="1"/>
              <a:t>được</a:t>
            </a:r>
            <a:r>
              <a:rPr lang="en-US"/>
              <a:t> </a:t>
            </a:r>
            <a:r>
              <a:rPr lang="en-US" err="1"/>
              <a:t>giải</a:t>
            </a:r>
            <a:r>
              <a:rPr lang="en-US"/>
              <a:t> </a:t>
            </a:r>
            <a:r>
              <a:rPr lang="en-US" err="1"/>
              <a:t>thích</a:t>
            </a:r>
            <a:r>
              <a:rPr lang="en-US"/>
              <a:t> </a:t>
            </a:r>
            <a:r>
              <a:rPr lang="en-US" err="1"/>
              <a:t>chưa</a:t>
            </a:r>
            <a:r>
              <a:rPr lang="en-US"/>
              <a:t> </a:t>
            </a:r>
            <a:r>
              <a:rPr lang="en-US" err="1"/>
              <a:t>cần</a:t>
            </a:r>
            <a:r>
              <a:rPr lang="en-US"/>
              <a:t> </a:t>
            </a:r>
            <a:r>
              <a:rPr lang="en-US" err="1"/>
              <a:t>điều</a:t>
            </a:r>
            <a:r>
              <a:rPr lang="en-US"/>
              <a:t> </a:t>
            </a:r>
            <a:r>
              <a:rPr lang="en-US" err="1"/>
              <a:t>trị</a:t>
            </a:r>
            <a:r>
              <a:rPr lang="en-US"/>
              <a:t> </a:t>
            </a:r>
            <a:r>
              <a:rPr lang="en-US" err="1"/>
              <a:t>gì</a:t>
            </a:r>
            <a:r>
              <a:rPr lang="en-US"/>
              <a:t>.</a:t>
            </a:r>
          </a:p>
          <a:p>
            <a:r>
              <a:rPr lang="en-US" sz="2800" err="1"/>
              <a:t>Không</a:t>
            </a:r>
            <a:r>
              <a:rPr lang="en-US" sz="2800"/>
              <a:t> </a:t>
            </a:r>
            <a:r>
              <a:rPr lang="en-US" sz="2800" err="1"/>
              <a:t>ghi</a:t>
            </a:r>
            <a:r>
              <a:rPr lang="en-US" sz="2800"/>
              <a:t> </a:t>
            </a:r>
            <a:r>
              <a:rPr lang="en-US" sz="2800" err="1"/>
              <a:t>nhận</a:t>
            </a:r>
            <a:r>
              <a:rPr lang="en-US" sz="2800"/>
              <a:t> </a:t>
            </a:r>
            <a:r>
              <a:rPr lang="en-US" sz="2800" err="1"/>
              <a:t>tiền</a:t>
            </a:r>
            <a:r>
              <a:rPr lang="en-US" sz="2800"/>
              <a:t> </a:t>
            </a:r>
            <a:r>
              <a:rPr lang="en-US" sz="2800" err="1"/>
              <a:t>căn</a:t>
            </a:r>
            <a:r>
              <a:rPr lang="en-US" sz="2800"/>
              <a:t> </a:t>
            </a:r>
            <a:r>
              <a:rPr lang="en-US" sz="2800" err="1"/>
              <a:t>viêm</a:t>
            </a:r>
            <a:r>
              <a:rPr lang="en-US" sz="2800"/>
              <a:t> </a:t>
            </a:r>
            <a:r>
              <a:rPr lang="en-US" sz="2800" err="1"/>
              <a:t>loét</a:t>
            </a:r>
            <a:r>
              <a:rPr lang="en-US" sz="2800"/>
              <a:t> </a:t>
            </a:r>
            <a:r>
              <a:rPr lang="en-US" sz="2800" err="1"/>
              <a:t>dạ</a:t>
            </a:r>
            <a:r>
              <a:rPr lang="en-US" sz="2800"/>
              <a:t> </a:t>
            </a:r>
            <a:r>
              <a:rPr lang="en-US" sz="2800" err="1"/>
              <a:t>dày</a:t>
            </a:r>
            <a:r>
              <a:rPr lang="en-US" sz="2800"/>
              <a:t> </a:t>
            </a:r>
            <a:r>
              <a:rPr lang="en-US" sz="2800" err="1"/>
              <a:t>tá</a:t>
            </a:r>
            <a:r>
              <a:rPr lang="en-US" sz="2800"/>
              <a:t> </a:t>
            </a:r>
            <a:r>
              <a:rPr lang="en-US" sz="2800" err="1"/>
              <a:t>tràng</a:t>
            </a:r>
            <a:r>
              <a:rPr lang="en-US" sz="2800"/>
              <a:t>. </a:t>
            </a:r>
          </a:p>
          <a:p>
            <a:r>
              <a:rPr lang="vi-VN" sz="2800"/>
              <a:t>Không ghi </a:t>
            </a:r>
            <a:r>
              <a:rPr lang="vi-VN" sz="2800" err="1"/>
              <a:t>nhận</a:t>
            </a:r>
            <a:r>
              <a:rPr lang="vi-VN" sz="2800"/>
              <a:t> </a:t>
            </a:r>
            <a:r>
              <a:rPr lang="vi-VN" sz="2800" err="1"/>
              <a:t>bệnh</a:t>
            </a:r>
            <a:r>
              <a:rPr lang="vi-VN" sz="2800"/>
              <a:t> </a:t>
            </a:r>
            <a:r>
              <a:rPr lang="vi-VN" sz="2800" err="1"/>
              <a:t>lý</a:t>
            </a:r>
            <a:r>
              <a:rPr lang="vi-VN" sz="2800"/>
              <a:t> gan</a:t>
            </a:r>
            <a:r>
              <a:rPr lang="en-US" sz="2800"/>
              <a:t>,</a:t>
            </a:r>
            <a:r>
              <a:rPr lang="vi-VN" sz="2800"/>
              <a:t> </a:t>
            </a:r>
            <a:r>
              <a:rPr lang="en-US" sz="2800" err="1"/>
              <a:t>thận</a:t>
            </a:r>
            <a:r>
              <a:rPr lang="en-US" sz="2800"/>
              <a:t>, </a:t>
            </a:r>
            <a:r>
              <a:rPr lang="vi-VN" sz="2800" err="1"/>
              <a:t>huyết</a:t>
            </a:r>
            <a:r>
              <a:rPr lang="vi-VN" sz="2800"/>
              <a:t> </a:t>
            </a:r>
            <a:r>
              <a:rPr lang="vi-VN" sz="2800" err="1"/>
              <a:t>học</a:t>
            </a:r>
            <a:r>
              <a:rPr lang="vi-VN" sz="2800"/>
              <a:t>.</a:t>
            </a:r>
            <a:r>
              <a:rPr lang="en-US"/>
              <a:t> </a:t>
            </a:r>
            <a:endParaRPr lang="vi-VN"/>
          </a:p>
          <a:p>
            <a:r>
              <a:rPr lang="vi-VN">
                <a:solidFill>
                  <a:schemeClr val="tx1"/>
                </a:solidFill>
              </a:rPr>
              <a:t>ĐTĐ </a:t>
            </a:r>
            <a:r>
              <a:rPr lang="vi-VN" err="1">
                <a:solidFill>
                  <a:schemeClr val="tx1"/>
                </a:solidFill>
              </a:rPr>
              <a:t>type</a:t>
            </a:r>
            <a:r>
              <a:rPr lang="vi-VN">
                <a:solidFill>
                  <a:schemeClr val="tx1"/>
                </a:solidFill>
              </a:rPr>
              <a:t> 2 </a:t>
            </a:r>
            <a:r>
              <a:rPr lang="vi-VN" err="1">
                <a:solidFill>
                  <a:schemeClr val="tx1"/>
                </a:solidFill>
              </a:rPr>
              <a:t>phát</a:t>
            </a:r>
            <a:r>
              <a:rPr lang="vi-VN">
                <a:solidFill>
                  <a:schemeClr val="tx1"/>
                </a:solidFill>
              </a:rPr>
              <a:t> </a:t>
            </a:r>
            <a:r>
              <a:rPr lang="vi-VN" err="1">
                <a:solidFill>
                  <a:schemeClr val="tx1"/>
                </a:solidFill>
              </a:rPr>
              <a:t>hiện</a:t>
            </a:r>
            <a:r>
              <a:rPr lang="vi-VN">
                <a:solidFill>
                  <a:schemeClr val="tx1"/>
                </a:solidFill>
              </a:rPr>
              <a:t> </a:t>
            </a:r>
            <a:r>
              <a:rPr lang="vi-VN" err="1">
                <a:solidFill>
                  <a:schemeClr val="tx1"/>
                </a:solidFill>
              </a:rPr>
              <a:t>cách</a:t>
            </a:r>
            <a:r>
              <a:rPr lang="vi-VN">
                <a:solidFill>
                  <a:schemeClr val="tx1"/>
                </a:solidFill>
              </a:rPr>
              <a:t> đây 3 năm, </a:t>
            </a:r>
            <a:r>
              <a:rPr lang="vi-VN" err="1">
                <a:solidFill>
                  <a:schemeClr val="tx1"/>
                </a:solidFill>
              </a:rPr>
              <a:t>đh</a:t>
            </a:r>
            <a:r>
              <a:rPr lang="vi-VN">
                <a:solidFill>
                  <a:schemeClr val="tx1"/>
                </a:solidFill>
              </a:rPr>
              <a:t> </a:t>
            </a:r>
            <a:r>
              <a:rPr lang="vi-VN" err="1">
                <a:solidFill>
                  <a:schemeClr val="tx1"/>
                </a:solidFill>
              </a:rPr>
              <a:t>đói</a:t>
            </a:r>
            <a:r>
              <a:rPr lang="vi-VN">
                <a:solidFill>
                  <a:schemeClr val="tx1"/>
                </a:solidFill>
              </a:rPr>
              <a:t> 136mg/</a:t>
            </a:r>
            <a:r>
              <a:rPr lang="vi-VN" err="1">
                <a:solidFill>
                  <a:schemeClr val="tx1"/>
                </a:solidFill>
              </a:rPr>
              <a:t>dl</a:t>
            </a:r>
            <a:r>
              <a:rPr lang="vi-VN">
                <a:solidFill>
                  <a:schemeClr val="tx1"/>
                </a:solidFill>
              </a:rPr>
              <a:t> </a:t>
            </a:r>
            <a:r>
              <a:rPr lang="vi-VN" err="1">
                <a:solidFill>
                  <a:schemeClr val="tx1"/>
                </a:solidFill>
              </a:rPr>
              <a:t>được</a:t>
            </a:r>
            <a:r>
              <a:rPr lang="vi-VN">
                <a:solidFill>
                  <a:schemeClr val="tx1"/>
                </a:solidFill>
              </a:rPr>
              <a:t> tư </a:t>
            </a:r>
            <a:r>
              <a:rPr lang="vi-VN" err="1">
                <a:solidFill>
                  <a:schemeClr val="tx1"/>
                </a:solidFill>
              </a:rPr>
              <a:t>vấn</a:t>
            </a:r>
            <a:r>
              <a:rPr lang="vi-VN">
                <a:solidFill>
                  <a:schemeClr val="tx1"/>
                </a:solidFill>
              </a:rPr>
              <a:t> </a:t>
            </a:r>
            <a:r>
              <a:rPr lang="vi-VN" err="1">
                <a:solidFill>
                  <a:schemeClr val="tx1"/>
                </a:solidFill>
              </a:rPr>
              <a:t>điều</a:t>
            </a:r>
            <a:r>
              <a:rPr lang="vi-VN">
                <a:solidFill>
                  <a:schemeClr val="tx1"/>
                </a:solidFill>
              </a:rPr>
              <a:t> </a:t>
            </a:r>
            <a:r>
              <a:rPr lang="vi-VN" err="1">
                <a:solidFill>
                  <a:schemeClr val="tx1"/>
                </a:solidFill>
              </a:rPr>
              <a:t>chỉnh</a:t>
            </a:r>
            <a:r>
              <a:rPr lang="vi-VN">
                <a:solidFill>
                  <a:schemeClr val="tx1"/>
                </a:solidFill>
              </a:rPr>
              <a:t> </a:t>
            </a:r>
            <a:r>
              <a:rPr lang="vi-VN" err="1">
                <a:solidFill>
                  <a:schemeClr val="tx1"/>
                </a:solidFill>
              </a:rPr>
              <a:t>chế</a:t>
            </a:r>
            <a:r>
              <a:rPr lang="vi-VN">
                <a:solidFill>
                  <a:schemeClr val="tx1"/>
                </a:solidFill>
              </a:rPr>
              <a:t> </a:t>
            </a:r>
            <a:r>
              <a:rPr lang="vi-VN" err="1">
                <a:solidFill>
                  <a:schemeClr val="tx1"/>
                </a:solidFill>
              </a:rPr>
              <a:t>độ</a:t>
            </a:r>
            <a:r>
              <a:rPr lang="vi-VN">
                <a:solidFill>
                  <a:schemeClr val="tx1"/>
                </a:solidFill>
              </a:rPr>
              <a:t> ăn, sau </a:t>
            </a:r>
            <a:r>
              <a:rPr lang="vi-VN" err="1">
                <a:solidFill>
                  <a:schemeClr val="tx1"/>
                </a:solidFill>
              </a:rPr>
              <a:t>đó</a:t>
            </a:r>
            <a:r>
              <a:rPr lang="vi-VN">
                <a:solidFill>
                  <a:schemeClr val="tx1"/>
                </a:solidFill>
              </a:rPr>
              <a:t> không đi </a:t>
            </a:r>
            <a:r>
              <a:rPr lang="vi-VN" err="1">
                <a:solidFill>
                  <a:schemeClr val="tx1"/>
                </a:solidFill>
              </a:rPr>
              <a:t>tái</a:t>
            </a:r>
            <a:r>
              <a:rPr lang="vi-VN">
                <a:solidFill>
                  <a:schemeClr val="tx1"/>
                </a:solidFill>
              </a:rPr>
              <a:t> </a:t>
            </a:r>
            <a:r>
              <a:rPr lang="vi-VN" err="1">
                <a:solidFill>
                  <a:schemeClr val="tx1"/>
                </a:solidFill>
              </a:rPr>
              <a:t>khám</a:t>
            </a:r>
            <a:r>
              <a:rPr lang="vi-VN">
                <a:solidFill>
                  <a:schemeClr val="tx1"/>
                </a:solidFill>
              </a:rPr>
              <a:t> </a:t>
            </a:r>
            <a:r>
              <a:rPr lang="vi-VN" err="1">
                <a:solidFill>
                  <a:schemeClr val="tx1"/>
                </a:solidFill>
              </a:rPr>
              <a:t>lại</a:t>
            </a:r>
            <a:r>
              <a:rPr lang="vi-VN">
                <a:solidFill>
                  <a:schemeClr val="tx1"/>
                </a:solidFill>
              </a:rPr>
              <a:t> </a:t>
            </a:r>
            <a:r>
              <a:rPr lang="vi-VN" err="1">
                <a:solidFill>
                  <a:schemeClr val="tx1"/>
                </a:solidFill>
              </a:rPr>
              <a:t>và</a:t>
            </a:r>
            <a:r>
              <a:rPr lang="vi-VN">
                <a:solidFill>
                  <a:schemeClr val="tx1"/>
                </a:solidFill>
              </a:rPr>
              <a:t> không </a:t>
            </a:r>
            <a:r>
              <a:rPr lang="vi-VN" err="1">
                <a:solidFill>
                  <a:schemeClr val="tx1"/>
                </a:solidFill>
              </a:rPr>
              <a:t>điều</a:t>
            </a:r>
            <a:r>
              <a:rPr lang="vi-VN">
                <a:solidFill>
                  <a:schemeClr val="tx1"/>
                </a:solidFill>
              </a:rPr>
              <a:t> </a:t>
            </a:r>
            <a:r>
              <a:rPr lang="vi-VN" err="1">
                <a:solidFill>
                  <a:schemeClr val="tx1"/>
                </a:solidFill>
              </a:rPr>
              <a:t>trị</a:t>
            </a:r>
            <a:r>
              <a:rPr lang="vi-VN">
                <a:solidFill>
                  <a:schemeClr val="tx1"/>
                </a:solidFill>
              </a:rPr>
              <a:t> </a:t>
            </a:r>
            <a:r>
              <a:rPr lang="vi-VN" err="1">
                <a:solidFill>
                  <a:schemeClr val="tx1"/>
                </a:solidFill>
              </a:rPr>
              <a:t>thuốc</a:t>
            </a:r>
            <a:r>
              <a:rPr lang="vi-VN">
                <a:solidFill>
                  <a:schemeClr val="tx1"/>
                </a:solidFill>
              </a:rPr>
              <a:t>. </a:t>
            </a:r>
          </a:p>
          <a:p>
            <a:r>
              <a:rPr lang="vi-VN">
                <a:solidFill>
                  <a:schemeClr val="tx1"/>
                </a:solidFill>
              </a:rPr>
              <a:t>Chưa </a:t>
            </a:r>
            <a:r>
              <a:rPr lang="vi-VN" err="1">
                <a:solidFill>
                  <a:schemeClr val="tx1"/>
                </a:solidFill>
              </a:rPr>
              <a:t>từng</a:t>
            </a:r>
            <a:r>
              <a:rPr lang="vi-VN">
                <a:solidFill>
                  <a:schemeClr val="tx1"/>
                </a:solidFill>
              </a:rPr>
              <a:t> </a:t>
            </a:r>
            <a:r>
              <a:rPr lang="vi-VN" err="1">
                <a:solidFill>
                  <a:schemeClr val="tx1"/>
                </a:solidFill>
              </a:rPr>
              <a:t>chích</a:t>
            </a:r>
            <a:r>
              <a:rPr lang="vi-VN">
                <a:solidFill>
                  <a:schemeClr val="tx1"/>
                </a:solidFill>
              </a:rPr>
              <a:t> </a:t>
            </a:r>
            <a:r>
              <a:rPr lang="vi-VN" err="1">
                <a:solidFill>
                  <a:schemeClr val="tx1"/>
                </a:solidFill>
              </a:rPr>
              <a:t>ngừa</a:t>
            </a:r>
            <a:r>
              <a:rPr lang="vi-VN">
                <a:solidFill>
                  <a:schemeClr val="tx1"/>
                </a:solidFill>
              </a:rPr>
              <a:t> viêm gan B</a:t>
            </a:r>
          </a:p>
          <a:p>
            <a:r>
              <a:rPr lang="vi-VN" sz="2800"/>
              <a:t>Không </a:t>
            </a:r>
            <a:r>
              <a:rPr lang="vi-VN" sz="2800" err="1"/>
              <a:t>dị</a:t>
            </a:r>
            <a:r>
              <a:rPr lang="vi-VN" sz="2800"/>
              <a:t> </a:t>
            </a:r>
            <a:r>
              <a:rPr lang="vi-VN" sz="2800" err="1"/>
              <a:t>ứng</a:t>
            </a:r>
            <a:r>
              <a:rPr lang="vi-VN" sz="2800"/>
              <a:t>, không </a:t>
            </a:r>
            <a:r>
              <a:rPr lang="vi-VN" sz="2800" err="1"/>
              <a:t>uống</a:t>
            </a:r>
            <a:r>
              <a:rPr lang="vi-VN" sz="2800"/>
              <a:t> </a:t>
            </a:r>
            <a:r>
              <a:rPr lang="vi-VN" sz="2800" err="1"/>
              <a:t>rượu</a:t>
            </a:r>
            <a:r>
              <a:rPr lang="vi-VN" sz="2800"/>
              <a:t>, không </a:t>
            </a:r>
            <a:r>
              <a:rPr lang="vi-VN" sz="2800" err="1"/>
              <a:t>hút</a:t>
            </a:r>
            <a:r>
              <a:rPr lang="vi-VN" sz="2800"/>
              <a:t> </a:t>
            </a:r>
            <a:r>
              <a:rPr lang="vi-VN" sz="2800" err="1"/>
              <a:t>thuốc</a:t>
            </a:r>
            <a:r>
              <a:rPr lang="en-US"/>
              <a:t>, </a:t>
            </a:r>
            <a:r>
              <a:rPr lang="en-US" err="1"/>
              <a:t>không</a:t>
            </a:r>
            <a:r>
              <a:rPr lang="en-US"/>
              <a:t> </a:t>
            </a:r>
            <a:r>
              <a:rPr lang="en-US" err="1"/>
              <a:t>sử</a:t>
            </a:r>
            <a:r>
              <a:rPr lang="en-US"/>
              <a:t> </a:t>
            </a:r>
            <a:r>
              <a:rPr lang="en-US" err="1"/>
              <a:t>dụng</a:t>
            </a:r>
            <a:r>
              <a:rPr lang="en-US"/>
              <a:t> </a:t>
            </a:r>
            <a:r>
              <a:rPr lang="en-US" err="1"/>
              <a:t>thuốc</a:t>
            </a:r>
            <a:r>
              <a:rPr lang="en-US"/>
              <a:t> </a:t>
            </a:r>
            <a:r>
              <a:rPr lang="en-US" err="1"/>
              <a:t>gì</a:t>
            </a:r>
            <a:r>
              <a:rPr lang="en-US"/>
              <a:t> </a:t>
            </a:r>
            <a:r>
              <a:rPr lang="en-US" err="1"/>
              <a:t>trước</a:t>
            </a:r>
            <a:r>
              <a:rPr lang="en-US"/>
              <a:t> </a:t>
            </a:r>
            <a:r>
              <a:rPr lang="en-US" err="1"/>
              <a:t>đó</a:t>
            </a:r>
            <a:r>
              <a:rPr lang="en-US"/>
              <a:t>.</a:t>
            </a:r>
            <a:endParaRPr lang="en-US">
              <a:solidFill>
                <a:schemeClr val="tx1"/>
              </a:solidFill>
            </a:endParaRPr>
          </a:p>
          <a:p>
            <a:r>
              <a:rPr lang="en-US" sz="2800" err="1"/>
              <a:t>Sản</a:t>
            </a:r>
            <a:r>
              <a:rPr lang="en-US" sz="2800"/>
              <a:t> khoa: PARA 2002. Con </a:t>
            </a:r>
            <a:r>
              <a:rPr lang="en-US" sz="2800" err="1"/>
              <a:t>thứ</a:t>
            </a:r>
            <a:r>
              <a:rPr lang="en-US" sz="2800"/>
              <a:t> 2 </a:t>
            </a:r>
            <a:r>
              <a:rPr lang="en-US" sz="2800" err="1"/>
              <a:t>sinh</a:t>
            </a:r>
            <a:r>
              <a:rPr lang="en-US" sz="2800"/>
              <a:t> </a:t>
            </a:r>
            <a:r>
              <a:rPr lang="en-US" sz="2800" err="1"/>
              <a:t>mổ</a:t>
            </a:r>
            <a:r>
              <a:rPr lang="en-US"/>
              <a:t> do </a:t>
            </a:r>
            <a:r>
              <a:rPr lang="en-US" err="1"/>
              <a:t>thai</a:t>
            </a:r>
            <a:r>
              <a:rPr lang="en-US"/>
              <a:t> to. </a:t>
            </a:r>
            <a:r>
              <a:rPr lang="en-US" err="1"/>
              <a:t>Chưa</a:t>
            </a:r>
            <a:r>
              <a:rPr lang="en-US"/>
              <a:t> </a:t>
            </a:r>
            <a:r>
              <a:rPr lang="en-US" err="1"/>
              <a:t>ghi</a:t>
            </a:r>
            <a:r>
              <a:rPr lang="en-US"/>
              <a:t> </a:t>
            </a:r>
            <a:r>
              <a:rPr lang="en-US" err="1"/>
              <a:t>nhận</a:t>
            </a:r>
            <a:r>
              <a:rPr lang="en-US"/>
              <a:t> </a:t>
            </a:r>
            <a:r>
              <a:rPr lang="en-US" err="1"/>
              <a:t>tiền</a:t>
            </a:r>
            <a:r>
              <a:rPr lang="en-US"/>
              <a:t> </a:t>
            </a:r>
            <a:r>
              <a:rPr lang="en-US" err="1"/>
              <a:t>căn</a:t>
            </a:r>
            <a:r>
              <a:rPr lang="en-US"/>
              <a:t> </a:t>
            </a:r>
            <a:r>
              <a:rPr lang="en-US" err="1"/>
              <a:t>ngoại</a:t>
            </a:r>
            <a:r>
              <a:rPr lang="en-US"/>
              <a:t> khoa </a:t>
            </a:r>
            <a:r>
              <a:rPr lang="en-US" err="1"/>
              <a:t>khác</a:t>
            </a:r>
            <a:r>
              <a:rPr lang="en-US"/>
              <a:t>.</a:t>
            </a:r>
            <a:endParaRPr lang="en-US" sz="2800"/>
          </a:p>
          <a:p>
            <a:endParaRPr lang="en-US"/>
          </a:p>
        </p:txBody>
      </p:sp>
    </p:spTree>
    <p:extLst>
      <p:ext uri="{BB962C8B-B14F-4D97-AF65-F5344CB8AC3E}">
        <p14:creationId xmlns:p14="http://schemas.microsoft.com/office/powerpoint/2010/main" val="323428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6258-6691-9371-E962-BAD2CF73FA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E9F386-F1A6-94AE-DD88-8B47F559A9B3}"/>
              </a:ext>
            </a:extLst>
          </p:cNvPr>
          <p:cNvSpPr>
            <a:spLocks noGrp="1"/>
          </p:cNvSpPr>
          <p:nvPr>
            <p:ph idx="1"/>
          </p:nvPr>
        </p:nvSpPr>
        <p:spPr/>
        <p:txBody>
          <a:bodyPr/>
          <a:lstStyle/>
          <a:p>
            <a:pPr marL="0" indent="0">
              <a:buNone/>
            </a:pPr>
            <a:endParaRPr lang="vi-VN" sz="2800" b="1">
              <a:solidFill>
                <a:schemeClr val="tx1"/>
              </a:solidFill>
            </a:endParaRPr>
          </a:p>
          <a:p>
            <a:endParaRPr lang="vi-VN"/>
          </a:p>
        </p:txBody>
      </p:sp>
      <p:sp>
        <p:nvSpPr>
          <p:cNvPr id="4" name="Content Placeholder 2">
            <a:extLst>
              <a:ext uri="{FF2B5EF4-FFF2-40B4-BE49-F238E27FC236}">
                <a16:creationId xmlns:a16="http://schemas.microsoft.com/office/drawing/2014/main" id="{EAFFBEDC-781D-EAEC-4E97-CEF1D1D4BB59}"/>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tabLst>
                <a:tab pos="3719513" algn="l"/>
              </a:tabLst>
            </a:pPr>
            <a:r>
              <a:rPr lang="en-US" b="1">
                <a:solidFill>
                  <a:schemeClr val="tx1"/>
                </a:solidFill>
              </a:rPr>
              <a:t>2. Gia </a:t>
            </a:r>
            <a:r>
              <a:rPr lang="en-US" b="1" err="1">
                <a:solidFill>
                  <a:schemeClr val="tx1"/>
                </a:solidFill>
              </a:rPr>
              <a:t>đình</a:t>
            </a:r>
            <a:r>
              <a:rPr lang="en-US" b="1">
                <a:solidFill>
                  <a:schemeClr val="tx1"/>
                </a:solidFill>
              </a:rPr>
              <a:t>:</a:t>
            </a:r>
            <a:endParaRPr lang="vi-VN" b="1">
              <a:solidFill>
                <a:schemeClr val="tx1"/>
              </a:solidFill>
            </a:endParaRPr>
          </a:p>
          <a:p>
            <a:r>
              <a:rPr lang="en-US" err="1"/>
              <a:t>Mẹ</a:t>
            </a:r>
            <a:r>
              <a:rPr lang="en-US"/>
              <a:t> </a:t>
            </a:r>
            <a:r>
              <a:rPr lang="en-US" err="1"/>
              <a:t>bị</a:t>
            </a:r>
            <a:r>
              <a:rPr lang="en-US"/>
              <a:t> </a:t>
            </a:r>
            <a:r>
              <a:rPr lang="en-US" err="1"/>
              <a:t>viêm</a:t>
            </a:r>
            <a:r>
              <a:rPr lang="en-US"/>
              <a:t> </a:t>
            </a:r>
            <a:r>
              <a:rPr lang="en-US" err="1"/>
              <a:t>túi</a:t>
            </a:r>
            <a:r>
              <a:rPr lang="en-US"/>
              <a:t> </a:t>
            </a:r>
            <a:r>
              <a:rPr lang="en-US" err="1"/>
              <a:t>mật</a:t>
            </a:r>
            <a:r>
              <a:rPr lang="en-US"/>
              <a:t> </a:t>
            </a:r>
            <a:r>
              <a:rPr lang="en-US" err="1"/>
              <a:t>cấp</a:t>
            </a:r>
            <a:r>
              <a:rPr lang="en-US"/>
              <a:t> do </a:t>
            </a:r>
            <a:r>
              <a:rPr lang="en-US" err="1"/>
              <a:t>sỏi</a:t>
            </a:r>
            <a:r>
              <a:rPr lang="en-US"/>
              <a:t> </a:t>
            </a:r>
            <a:r>
              <a:rPr lang="en-US" err="1"/>
              <a:t>đã</a:t>
            </a:r>
            <a:r>
              <a:rPr lang="en-US"/>
              <a:t> </a:t>
            </a:r>
            <a:r>
              <a:rPr lang="en-US" err="1"/>
              <a:t>điều</a:t>
            </a:r>
            <a:r>
              <a:rPr lang="en-US"/>
              <a:t> </a:t>
            </a:r>
            <a:r>
              <a:rPr lang="en-US" err="1"/>
              <a:t>trị</a:t>
            </a:r>
            <a:r>
              <a:rPr lang="en-US"/>
              <a:t> </a:t>
            </a:r>
            <a:r>
              <a:rPr lang="en-US" err="1"/>
              <a:t>cắt</a:t>
            </a:r>
            <a:r>
              <a:rPr lang="en-US"/>
              <a:t> </a:t>
            </a:r>
            <a:r>
              <a:rPr lang="en-US" err="1"/>
              <a:t>túi</a:t>
            </a:r>
            <a:r>
              <a:rPr lang="en-US"/>
              <a:t> </a:t>
            </a:r>
            <a:r>
              <a:rPr lang="en-US" err="1"/>
              <a:t>mật</a:t>
            </a:r>
            <a:r>
              <a:rPr lang="en-US"/>
              <a:t>.</a:t>
            </a:r>
            <a:endParaRPr lang="vi-VN"/>
          </a:p>
          <a:p>
            <a:r>
              <a:rPr lang="vi-VN" err="1"/>
              <a:t>Mẹ</a:t>
            </a:r>
            <a:r>
              <a:rPr lang="vi-VN"/>
              <a:t> </a:t>
            </a:r>
            <a:r>
              <a:rPr lang="vi-VN" err="1"/>
              <a:t>và</a:t>
            </a:r>
            <a:r>
              <a:rPr lang="vi-VN"/>
              <a:t> </a:t>
            </a:r>
            <a:r>
              <a:rPr lang="vi-VN" err="1"/>
              <a:t>chị</a:t>
            </a:r>
            <a:r>
              <a:rPr lang="vi-VN"/>
              <a:t> </a:t>
            </a:r>
            <a:r>
              <a:rPr lang="vi-VN" err="1"/>
              <a:t>gái</a:t>
            </a:r>
            <a:r>
              <a:rPr lang="vi-VN"/>
              <a:t> </a:t>
            </a:r>
            <a:r>
              <a:rPr lang="vi-VN" err="1"/>
              <a:t>bị</a:t>
            </a:r>
            <a:r>
              <a:rPr lang="vi-VN"/>
              <a:t> ĐTĐ </a:t>
            </a:r>
            <a:r>
              <a:rPr lang="vi-VN" err="1"/>
              <a:t>type</a:t>
            </a:r>
            <a:r>
              <a:rPr lang="vi-VN"/>
              <a:t> 2.</a:t>
            </a:r>
            <a:endParaRPr lang="en-US"/>
          </a:p>
          <a:p>
            <a:r>
              <a:rPr lang="en-US" err="1"/>
              <a:t>Chưa</a:t>
            </a:r>
            <a:r>
              <a:rPr lang="en-US"/>
              <a:t> </a:t>
            </a:r>
            <a:r>
              <a:rPr lang="en-US" err="1"/>
              <a:t>ghi</a:t>
            </a:r>
            <a:r>
              <a:rPr lang="en-US"/>
              <a:t> </a:t>
            </a:r>
            <a:r>
              <a:rPr lang="en-US" err="1"/>
              <a:t>nhận</a:t>
            </a:r>
            <a:r>
              <a:rPr lang="en-US"/>
              <a:t> </a:t>
            </a:r>
            <a:r>
              <a:rPr lang="en-US" err="1"/>
              <a:t>tiền</a:t>
            </a:r>
            <a:r>
              <a:rPr lang="en-US"/>
              <a:t> </a:t>
            </a:r>
            <a:r>
              <a:rPr lang="en-US" err="1"/>
              <a:t>căn</a:t>
            </a:r>
            <a:r>
              <a:rPr lang="en-US"/>
              <a:t> </a:t>
            </a:r>
            <a:r>
              <a:rPr lang="en-US" err="1"/>
              <a:t>các</a:t>
            </a:r>
            <a:r>
              <a:rPr lang="en-US"/>
              <a:t> </a:t>
            </a:r>
            <a:r>
              <a:rPr lang="en-US" err="1"/>
              <a:t>bệnh</a:t>
            </a:r>
            <a:r>
              <a:rPr lang="en-US"/>
              <a:t> </a:t>
            </a:r>
            <a:r>
              <a:rPr lang="en-US" err="1"/>
              <a:t>lý</a:t>
            </a:r>
            <a:r>
              <a:rPr lang="en-US"/>
              <a:t> </a:t>
            </a:r>
            <a:r>
              <a:rPr lang="en-US" err="1"/>
              <a:t>khác</a:t>
            </a:r>
            <a:r>
              <a:rPr lang="en-US"/>
              <a:t>. </a:t>
            </a:r>
          </a:p>
        </p:txBody>
      </p:sp>
    </p:spTree>
    <p:extLst>
      <p:ext uri="{BB962C8B-B14F-4D97-AF65-F5344CB8AC3E}">
        <p14:creationId xmlns:p14="http://schemas.microsoft.com/office/powerpoint/2010/main" val="1512034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91AD2-D86B-B69E-EB0A-E3E348E6D52F}"/>
              </a:ext>
            </a:extLst>
          </p:cNvPr>
          <p:cNvSpPr>
            <a:spLocks noGrp="1"/>
          </p:cNvSpPr>
          <p:nvPr>
            <p:ph type="title"/>
          </p:nvPr>
        </p:nvSpPr>
        <p:spPr/>
        <p:txBody>
          <a:bodyPr/>
          <a:lstStyle/>
          <a:p>
            <a:r>
              <a:rPr lang="vi-VN"/>
              <a:t>V</a:t>
            </a:r>
            <a:r>
              <a:rPr lang="en-US"/>
              <a:t>. LƯỢC QUA CÁC CƠ QUAN</a:t>
            </a:r>
          </a:p>
        </p:txBody>
      </p:sp>
      <p:sp>
        <p:nvSpPr>
          <p:cNvPr id="3" name="Content Placeholder 2">
            <a:extLst>
              <a:ext uri="{FF2B5EF4-FFF2-40B4-BE49-F238E27FC236}">
                <a16:creationId xmlns:a16="http://schemas.microsoft.com/office/drawing/2014/main" id="{B71F72CF-F4BA-2D04-AB28-D7E0B4D1C228}"/>
              </a:ext>
            </a:extLst>
          </p:cNvPr>
          <p:cNvSpPr>
            <a:spLocks noGrp="1"/>
          </p:cNvSpPr>
          <p:nvPr>
            <p:ph idx="1"/>
          </p:nvPr>
        </p:nvSpPr>
        <p:spPr/>
        <p:txBody>
          <a:bodyPr/>
          <a:lstStyle/>
          <a:p>
            <a:r>
              <a:rPr lang="vi-VN"/>
              <a:t>Không đau </a:t>
            </a:r>
            <a:r>
              <a:rPr lang="vi-VN" err="1"/>
              <a:t>đầu</a:t>
            </a:r>
            <a:r>
              <a:rPr lang="vi-VN"/>
              <a:t>, </a:t>
            </a:r>
            <a:r>
              <a:rPr lang="vi-VN" err="1"/>
              <a:t>chóng</a:t>
            </a:r>
            <a:r>
              <a:rPr lang="vi-VN"/>
              <a:t> </a:t>
            </a:r>
            <a:r>
              <a:rPr lang="vi-VN" err="1"/>
              <a:t>mặt</a:t>
            </a:r>
            <a:r>
              <a:rPr lang="vi-VN"/>
              <a:t>.</a:t>
            </a:r>
          </a:p>
          <a:p>
            <a:r>
              <a:rPr lang="en-US"/>
              <a:t>K</a:t>
            </a:r>
            <a:r>
              <a:rPr lang="vi-VN"/>
              <a:t>hông đau </a:t>
            </a:r>
            <a:r>
              <a:rPr lang="vi-VN" err="1"/>
              <a:t>ngực</a:t>
            </a:r>
            <a:r>
              <a:rPr lang="vi-VN"/>
              <a:t>.</a:t>
            </a:r>
          </a:p>
          <a:p>
            <a:r>
              <a:rPr lang="en-US"/>
              <a:t>K</a:t>
            </a:r>
            <a:r>
              <a:rPr lang="vi-VN"/>
              <a:t>hông ho, không </a:t>
            </a:r>
            <a:r>
              <a:rPr lang="vi-VN" err="1"/>
              <a:t>khó</a:t>
            </a:r>
            <a:r>
              <a:rPr lang="vi-VN"/>
              <a:t> </a:t>
            </a:r>
            <a:r>
              <a:rPr lang="vi-VN" err="1"/>
              <a:t>thở</a:t>
            </a:r>
            <a:r>
              <a:rPr lang="vi-VN"/>
              <a:t>.</a:t>
            </a:r>
          </a:p>
          <a:p>
            <a:r>
              <a:rPr lang="vi-VN"/>
              <a:t>Đau </a:t>
            </a:r>
            <a:r>
              <a:rPr lang="en-US" err="1"/>
              <a:t>nhiều</a:t>
            </a:r>
            <a:r>
              <a:rPr lang="en-US"/>
              <a:t> </a:t>
            </a:r>
            <a:r>
              <a:rPr lang="en-US" err="1"/>
              <a:t>vùng</a:t>
            </a:r>
            <a:r>
              <a:rPr lang="en-US"/>
              <a:t> </a:t>
            </a:r>
            <a:r>
              <a:rPr lang="en-US" err="1"/>
              <a:t>thượng</a:t>
            </a:r>
            <a:r>
              <a:rPr lang="en-US"/>
              <a:t> </a:t>
            </a:r>
            <a:r>
              <a:rPr lang="en-US" err="1"/>
              <a:t>vị</a:t>
            </a:r>
            <a:r>
              <a:rPr lang="en-US"/>
              <a:t> </a:t>
            </a:r>
            <a:r>
              <a:rPr lang="en-US" err="1"/>
              <a:t>và</a:t>
            </a:r>
            <a:r>
              <a:rPr lang="en-US"/>
              <a:t> </a:t>
            </a:r>
            <a:r>
              <a:rPr lang="en-US" err="1"/>
              <a:t>hạ</a:t>
            </a:r>
            <a:r>
              <a:rPr lang="en-US"/>
              <a:t> </a:t>
            </a:r>
            <a:r>
              <a:rPr lang="en-US" err="1"/>
              <a:t>sườn</a:t>
            </a:r>
            <a:r>
              <a:rPr lang="en-US"/>
              <a:t> </a:t>
            </a:r>
            <a:r>
              <a:rPr lang="en-US" err="1"/>
              <a:t>phải</a:t>
            </a:r>
            <a:r>
              <a:rPr lang="vi-VN"/>
              <a:t>, </a:t>
            </a:r>
            <a:r>
              <a:rPr lang="vi-VN" err="1"/>
              <a:t>chướng</a:t>
            </a:r>
            <a:r>
              <a:rPr lang="vi-VN"/>
              <a:t> </a:t>
            </a:r>
            <a:r>
              <a:rPr lang="vi-VN" err="1"/>
              <a:t>bụng</a:t>
            </a:r>
            <a:r>
              <a:rPr lang="vi-VN"/>
              <a:t>, không nôn, tiêu phân </a:t>
            </a:r>
            <a:r>
              <a:rPr lang="vi-VN" err="1"/>
              <a:t>vàng</a:t>
            </a:r>
            <a:r>
              <a:rPr lang="vi-VN"/>
              <a:t> khuôn.</a:t>
            </a:r>
          </a:p>
          <a:p>
            <a:r>
              <a:rPr lang="vi-VN" err="1"/>
              <a:t>Tiểu</a:t>
            </a:r>
            <a:r>
              <a:rPr lang="vi-VN"/>
              <a:t> </a:t>
            </a:r>
            <a:r>
              <a:rPr lang="vi-VN" err="1"/>
              <a:t>vàng</a:t>
            </a:r>
            <a:r>
              <a:rPr lang="vi-VN"/>
              <a:t> trong, không </a:t>
            </a:r>
            <a:r>
              <a:rPr lang="vi-VN" err="1"/>
              <a:t>gắt</a:t>
            </a:r>
            <a:r>
              <a:rPr lang="vi-VN"/>
              <a:t> </a:t>
            </a:r>
            <a:r>
              <a:rPr lang="vi-VN" err="1"/>
              <a:t>buốt</a:t>
            </a:r>
            <a:r>
              <a:rPr lang="en-US"/>
              <a:t>.</a:t>
            </a:r>
          </a:p>
        </p:txBody>
      </p:sp>
    </p:spTree>
    <p:extLst>
      <p:ext uri="{BB962C8B-B14F-4D97-AF65-F5344CB8AC3E}">
        <p14:creationId xmlns:p14="http://schemas.microsoft.com/office/powerpoint/2010/main" val="3883752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2F59-95E4-E1B6-2556-4AB6BF5D9FC2}"/>
              </a:ext>
            </a:extLst>
          </p:cNvPr>
          <p:cNvSpPr>
            <a:spLocks noGrp="1"/>
          </p:cNvSpPr>
          <p:nvPr>
            <p:ph type="title"/>
          </p:nvPr>
        </p:nvSpPr>
        <p:spPr/>
        <p:txBody>
          <a:bodyPr>
            <a:normAutofit/>
          </a:bodyPr>
          <a:lstStyle/>
          <a:p>
            <a:r>
              <a:rPr lang="en-US"/>
              <a:t>VI. KHÁM LÂM SÀNG (</a:t>
            </a:r>
            <a:r>
              <a:rPr lang="en-US" err="1"/>
              <a:t>lúc</a:t>
            </a:r>
            <a:r>
              <a:rPr lang="en-US"/>
              <a:t> 9h </a:t>
            </a:r>
            <a:r>
              <a:rPr lang="en-US" err="1"/>
              <a:t>sáng</a:t>
            </a:r>
            <a:r>
              <a:rPr lang="en-US"/>
              <a:t> </a:t>
            </a:r>
            <a:r>
              <a:rPr lang="en-US" err="1"/>
              <a:t>ngày</a:t>
            </a:r>
            <a:r>
              <a:rPr lang="en-US"/>
              <a:t> NV 5/9)</a:t>
            </a:r>
          </a:p>
        </p:txBody>
      </p:sp>
      <p:sp>
        <p:nvSpPr>
          <p:cNvPr id="3" name="Content Placeholder 2">
            <a:extLst>
              <a:ext uri="{FF2B5EF4-FFF2-40B4-BE49-F238E27FC236}">
                <a16:creationId xmlns:a16="http://schemas.microsoft.com/office/drawing/2014/main" id="{24D199EE-A49C-BE17-4992-2F1507E49B47}"/>
              </a:ext>
            </a:extLst>
          </p:cNvPr>
          <p:cNvSpPr>
            <a:spLocks noGrp="1"/>
          </p:cNvSpPr>
          <p:nvPr>
            <p:ph idx="1"/>
          </p:nvPr>
        </p:nvSpPr>
        <p:spPr>
          <a:xfrm>
            <a:off x="838200" y="1825625"/>
            <a:ext cx="10515600" cy="4667250"/>
          </a:xfrm>
        </p:spPr>
        <p:txBody>
          <a:bodyPr>
            <a:normAutofit/>
          </a:bodyPr>
          <a:lstStyle/>
          <a:p>
            <a:pPr marL="0" indent="0">
              <a:buNone/>
            </a:pPr>
            <a:r>
              <a:rPr lang="en-US" b="1"/>
              <a:t>1: TỔNG TRẠNG:</a:t>
            </a:r>
          </a:p>
          <a:p>
            <a:r>
              <a:rPr lang="en-US"/>
              <a:t>BN </a:t>
            </a:r>
            <a:r>
              <a:rPr lang="en-US" err="1"/>
              <a:t>tỉnh</a:t>
            </a:r>
            <a:r>
              <a:rPr lang="en-US"/>
              <a:t>, </a:t>
            </a:r>
            <a:r>
              <a:rPr lang="en-US" err="1"/>
              <a:t>tiếp</a:t>
            </a:r>
            <a:r>
              <a:rPr lang="en-US"/>
              <a:t> </a:t>
            </a:r>
            <a:r>
              <a:rPr lang="en-US" err="1"/>
              <a:t>xúc</a:t>
            </a:r>
            <a:r>
              <a:rPr lang="en-US"/>
              <a:t> </a:t>
            </a:r>
            <a:r>
              <a:rPr lang="en-US" err="1"/>
              <a:t>được</a:t>
            </a:r>
            <a:r>
              <a:rPr lang="en-US"/>
              <a:t>. Da </a:t>
            </a:r>
            <a:r>
              <a:rPr lang="en-US" err="1"/>
              <a:t>niêm</a:t>
            </a:r>
            <a:r>
              <a:rPr lang="en-US"/>
              <a:t> </a:t>
            </a:r>
            <a:r>
              <a:rPr lang="en-US" err="1"/>
              <a:t>hồng</a:t>
            </a:r>
            <a:r>
              <a:rPr lang="en-US"/>
              <a:t>. </a:t>
            </a:r>
            <a:r>
              <a:rPr lang="en-US" err="1"/>
              <a:t>Kết</a:t>
            </a:r>
            <a:r>
              <a:rPr lang="en-US"/>
              <a:t> </a:t>
            </a:r>
            <a:r>
              <a:rPr lang="en-US" err="1"/>
              <a:t>mạc</a:t>
            </a:r>
            <a:r>
              <a:rPr lang="en-US"/>
              <a:t> </a:t>
            </a:r>
            <a:r>
              <a:rPr lang="en-US" err="1"/>
              <a:t>mắt</a:t>
            </a:r>
            <a:r>
              <a:rPr lang="en-US"/>
              <a:t> </a:t>
            </a:r>
            <a:r>
              <a:rPr lang="en-US" err="1"/>
              <a:t>không</a:t>
            </a:r>
            <a:r>
              <a:rPr lang="en-US"/>
              <a:t> </a:t>
            </a:r>
            <a:r>
              <a:rPr lang="en-US" err="1"/>
              <a:t>vàng</a:t>
            </a:r>
            <a:r>
              <a:rPr lang="en-US"/>
              <a:t>.</a:t>
            </a:r>
          </a:p>
          <a:p>
            <a:r>
              <a:rPr lang="en-US" err="1"/>
              <a:t>Sinh</a:t>
            </a:r>
            <a:r>
              <a:rPr lang="en-US"/>
              <a:t> </a:t>
            </a:r>
            <a:r>
              <a:rPr lang="en-US" err="1"/>
              <a:t>hiệu</a:t>
            </a:r>
            <a:r>
              <a:rPr lang="en-US"/>
              <a:t> </a:t>
            </a:r>
            <a:r>
              <a:rPr lang="en-US" err="1"/>
              <a:t>ổn</a:t>
            </a:r>
            <a:r>
              <a:rPr lang="en-US"/>
              <a:t>: </a:t>
            </a:r>
          </a:p>
          <a:p>
            <a:r>
              <a:rPr lang="en-US"/>
              <a:t>     M: 80 l/p	 	HA: 130/80 mmHg 		</a:t>
            </a:r>
          </a:p>
          <a:p>
            <a:r>
              <a:rPr lang="en-US"/>
              <a:t>     NĐ: 37 </a:t>
            </a:r>
            <a:r>
              <a:rPr lang="en-US" err="1"/>
              <a:t>độ</a:t>
            </a:r>
            <a:r>
              <a:rPr lang="en-US"/>
              <a:t> C 	NT: 20  l/p</a:t>
            </a:r>
          </a:p>
          <a:p>
            <a:r>
              <a:rPr lang="en-US"/>
              <a:t>     CC: 1,58 m           CN: 67kg                 BMI: 26,8 --&gt; </a:t>
            </a:r>
            <a:r>
              <a:rPr lang="en-US" err="1"/>
              <a:t>Béo</a:t>
            </a:r>
            <a:r>
              <a:rPr lang="en-US"/>
              <a:t> </a:t>
            </a:r>
            <a:r>
              <a:rPr lang="en-US" err="1"/>
              <a:t>phì</a:t>
            </a:r>
            <a:endParaRPr lang="en-US"/>
          </a:p>
          <a:p>
            <a:r>
              <a:rPr lang="vi-VN"/>
              <a:t>Không</a:t>
            </a:r>
            <a:r>
              <a:rPr lang="en-US"/>
              <a:t> </a:t>
            </a:r>
            <a:r>
              <a:rPr lang="en-US" err="1"/>
              <a:t>phù</a:t>
            </a:r>
            <a:r>
              <a:rPr lang="en-US"/>
              <a:t>, </a:t>
            </a:r>
            <a:r>
              <a:rPr lang="en-US" err="1"/>
              <a:t>không</a:t>
            </a:r>
            <a:r>
              <a:rPr lang="en-US"/>
              <a:t> </a:t>
            </a:r>
            <a:r>
              <a:rPr lang="en-US" err="1"/>
              <a:t>xuất</a:t>
            </a:r>
            <a:r>
              <a:rPr lang="en-US"/>
              <a:t> </a:t>
            </a:r>
            <a:r>
              <a:rPr lang="en-US" err="1"/>
              <a:t>huyết</a:t>
            </a:r>
            <a:r>
              <a:rPr lang="en-US"/>
              <a:t> da </a:t>
            </a:r>
            <a:r>
              <a:rPr lang="en-US" err="1"/>
              <a:t>niêm</a:t>
            </a:r>
            <a:r>
              <a:rPr lang="en-US"/>
              <a:t>.</a:t>
            </a:r>
          </a:p>
          <a:p>
            <a:r>
              <a:rPr lang="en-US" err="1"/>
              <a:t>Không</a:t>
            </a:r>
            <a:r>
              <a:rPr lang="vi-VN"/>
              <a:t> </a:t>
            </a:r>
            <a:r>
              <a:rPr lang="vi-VN" err="1"/>
              <a:t>vẻ</a:t>
            </a:r>
            <a:r>
              <a:rPr lang="vi-VN"/>
              <a:t> </a:t>
            </a:r>
            <a:r>
              <a:rPr lang="vi-VN" err="1"/>
              <a:t>mặt</a:t>
            </a:r>
            <a:r>
              <a:rPr lang="vi-VN"/>
              <a:t> </a:t>
            </a:r>
            <a:r>
              <a:rPr lang="vi-VN" err="1"/>
              <a:t>nhiễm</a:t>
            </a:r>
            <a:r>
              <a:rPr lang="vi-VN"/>
              <a:t> </a:t>
            </a:r>
            <a:r>
              <a:rPr lang="vi-VN" err="1"/>
              <a:t>trùng</a:t>
            </a:r>
            <a:r>
              <a:rPr lang="vi-VN"/>
              <a:t>, không </a:t>
            </a:r>
            <a:r>
              <a:rPr lang="vi-VN" err="1"/>
              <a:t>dấu</a:t>
            </a:r>
            <a:r>
              <a:rPr lang="vi-VN"/>
              <a:t> </a:t>
            </a:r>
            <a:r>
              <a:rPr lang="vi-VN" err="1"/>
              <a:t>mất</a:t>
            </a:r>
            <a:r>
              <a:rPr lang="vi-VN"/>
              <a:t> </a:t>
            </a:r>
            <a:r>
              <a:rPr lang="vi-VN" err="1"/>
              <a:t>nước</a:t>
            </a:r>
            <a:r>
              <a:rPr lang="vi-VN"/>
              <a:t>.</a:t>
            </a:r>
          </a:p>
          <a:p>
            <a:r>
              <a:rPr lang="vi-VN" err="1"/>
              <a:t>Hạch</a:t>
            </a:r>
            <a:r>
              <a:rPr lang="vi-VN"/>
              <a:t> </a:t>
            </a:r>
            <a:r>
              <a:rPr lang="vi-VN" err="1"/>
              <a:t>ngoại</a:t>
            </a:r>
            <a:r>
              <a:rPr lang="vi-VN"/>
              <a:t> biên không </a:t>
            </a:r>
            <a:r>
              <a:rPr lang="vi-VN" err="1"/>
              <a:t>sờ</a:t>
            </a:r>
            <a:r>
              <a:rPr lang="vi-VN"/>
              <a:t> </a:t>
            </a:r>
            <a:r>
              <a:rPr lang="vi-VN" err="1"/>
              <a:t>chạm</a:t>
            </a:r>
            <a:r>
              <a:rPr lang="vi-VN"/>
              <a:t>.</a:t>
            </a:r>
          </a:p>
          <a:p>
            <a:endParaRPr lang="en-US"/>
          </a:p>
        </p:txBody>
      </p:sp>
    </p:spTree>
    <p:extLst>
      <p:ext uri="{BB962C8B-B14F-4D97-AF65-F5344CB8AC3E}">
        <p14:creationId xmlns:p14="http://schemas.microsoft.com/office/powerpoint/2010/main" val="899046999"/>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233ACE94B78D468C40B426F6933AB9" ma:contentTypeVersion="14" ma:contentTypeDescription="Create a new document." ma:contentTypeScope="" ma:versionID="c17c7d4931f326ddf919d5bf1d6e615d">
  <xsd:schema xmlns:xsd="http://www.w3.org/2001/XMLSchema" xmlns:xs="http://www.w3.org/2001/XMLSchema" xmlns:p="http://schemas.microsoft.com/office/2006/metadata/properties" xmlns:ns3="f1a0806c-cce5-49eb-8cde-a9d7bbc81db7" xmlns:ns4="7631aaf6-04a2-4bbe-9ce7-688c820a53de" targetNamespace="http://schemas.microsoft.com/office/2006/metadata/properties" ma:root="true" ma:fieldsID="e0b52ceed843c0e66f160802e45ab997" ns3:_="" ns4:_="">
    <xsd:import namespace="f1a0806c-cce5-49eb-8cde-a9d7bbc81db7"/>
    <xsd:import namespace="7631aaf6-04a2-4bbe-9ce7-688c820a53d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a0806c-cce5-49eb-8cde-a9d7bbc81d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31aaf6-04a2-4bbe-9ce7-688c820a53d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176ED8-A384-476E-8FB5-29887C87E82A}">
  <ds:schemaRefs>
    <ds:schemaRef ds:uri="http://schemas.microsoft.com/sharepoint/v3/contenttype/forms"/>
  </ds:schemaRefs>
</ds:datastoreItem>
</file>

<file path=customXml/itemProps2.xml><?xml version="1.0" encoding="utf-8"?>
<ds:datastoreItem xmlns:ds="http://schemas.openxmlformats.org/officeDocument/2006/customXml" ds:itemID="{CC4CBE52-4F53-4F3A-87C6-5C58E5DDE5B4}">
  <ds:schemaRefs>
    <ds:schemaRef ds:uri="http://purl.org/dc/terms/"/>
    <ds:schemaRef ds:uri="http://schemas.microsoft.com/office/infopath/2007/PartnerControls"/>
    <ds:schemaRef ds:uri="f1a0806c-cce5-49eb-8cde-a9d7bbc81db7"/>
    <ds:schemaRef ds:uri="http://schemas.microsoft.com/office/2006/documentManagement/types"/>
    <ds:schemaRef ds:uri="7631aaf6-04a2-4bbe-9ce7-688c820a53de"/>
    <ds:schemaRef ds:uri="http://purl.org/dc/dcmitype/"/>
    <ds:schemaRef ds:uri="http://purl.org/dc/elements/1.1/"/>
    <ds:schemaRef ds:uri="http://www.w3.org/XML/1998/namespace"/>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983D8702-8469-4F8A-90BE-C1EA99669314}">
  <ds:schemaRefs>
    <ds:schemaRef ds:uri="7631aaf6-04a2-4bbe-9ce7-688c820a53de"/>
    <ds:schemaRef ds:uri="f1a0806c-cce5-49eb-8cde-a9d7bbc81d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46</TotalTime>
  <Words>2859</Words>
  <Application>Microsoft Macintosh PowerPoint</Application>
  <PresentationFormat>Widescreen</PresentationFormat>
  <Paragraphs>190</Paragraphs>
  <Slides>31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vt:lpstr>
      <vt:lpstr>Avenir Next LT Pro</vt:lpstr>
      <vt:lpstr>Calibri</vt:lpstr>
      <vt:lpstr>Calibri Light</vt:lpstr>
      <vt:lpstr>Times New Roman</vt:lpstr>
      <vt:lpstr>Chủ đề Office</vt:lpstr>
      <vt:lpstr>BỆNH ÁN NGOẠI KHOA</vt:lpstr>
      <vt:lpstr>I. HÀNH CHÍNH</vt:lpstr>
      <vt:lpstr>II. LÝ DO NHẬP VIỆN</vt:lpstr>
      <vt:lpstr>III. BỆNH SỬ</vt:lpstr>
      <vt:lpstr>III. BỆNH SỬ</vt:lpstr>
      <vt:lpstr>IV. TIỀN CĂN</vt:lpstr>
      <vt:lpstr>PowerPoint Presentation</vt:lpstr>
      <vt:lpstr>V. LƯỢC QUA CÁC CƠ QUAN</vt:lpstr>
      <vt:lpstr>VI. KHÁM LÂM SÀNG (lúc 9h sáng ngày NV 5/9)</vt:lpstr>
      <vt:lpstr>PowerPoint Presentation</vt:lpstr>
      <vt:lpstr>PowerPoint Presentation</vt:lpstr>
      <vt:lpstr>VII. TÓM TẮT BỆNH ÁN</vt:lpstr>
      <vt:lpstr>VIII. CHẨN ĐOÁN SƠ BỘ</vt:lpstr>
      <vt:lpstr>IX. BIỆN LUẬN</vt:lpstr>
      <vt:lpstr>IX. BIỆN LUẬN</vt:lpstr>
      <vt:lpstr>IX. BIỆN LUẬN</vt:lpstr>
      <vt:lpstr>IX. ĐỀ NGHỊ CLS:</vt:lpstr>
      <vt:lpstr>X. KẾT QUẢ CLS:</vt:lpstr>
      <vt:lpstr>X. KẾT QUẢ CLS:</vt:lpstr>
      <vt:lpstr>X. KẾT QUẢ CLS:</vt:lpstr>
      <vt:lpstr>X. KẾT QUẢ CLS:</vt:lpstr>
      <vt:lpstr>X. KẾT QUẢ CLS (CT scan bụng có cản quang)</vt:lpstr>
      <vt:lpstr>PowerPoint Presentation</vt:lpstr>
      <vt:lpstr>X. KẾT QUẢ CLS:</vt:lpstr>
      <vt:lpstr>XII. CHẨN ĐOÁN XÁC ĐỊNH</vt:lpstr>
      <vt:lpstr>XIII. ĐIỀU TRỊ</vt:lpstr>
      <vt:lpstr>PowerPoint Presentation</vt:lpstr>
      <vt:lpstr>XIII. ĐIỀU TRỊ</vt:lpstr>
      <vt:lpstr>PowerPoint Presentation</vt:lpstr>
      <vt:lpstr>Ở bệnh nhân viêm túi mật cấp do sỏi, khi nguy cơ phẫu thuật cao CCI ≥ 6 điểm bệnh nhân được chuyển sang chỉ định dẫn lưu túi mật, trường hợp chống chỉ định dẫn lưu túi mật thì bệnh nhân sẽ chuyển sang chỉ định phẫu thuật nội soi cắt túi mật và/hoặc mở ống mật chủ/ERCP.</vt:lpstr>
      <vt:lpstr>XIV. TIÊN LƯỢNG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 NGOẠI KHOA</dc:title>
  <dc:creator>Cuc Bui - Y17</dc:creator>
  <cp:lastModifiedBy>Thai Dinh - Y17</cp:lastModifiedBy>
  <cp:revision>3</cp:revision>
  <dcterms:created xsi:type="dcterms:W3CDTF">2022-09-05T09:02:51Z</dcterms:created>
  <dcterms:modified xsi:type="dcterms:W3CDTF">2022-11-07T13:01:08Z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0x0101002D233ACE94B78D468C40B426F6933AB9</vt:lpwstr>
  </property>
</Properties>
</file>